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4" r:id="rId1"/>
    <p:sldMasterId id="2147483666" r:id="rId2"/>
    <p:sldMasterId id="2147483689" r:id="rId3"/>
  </p:sldMasterIdLst>
  <p:notesMasterIdLst>
    <p:notesMasterId r:id="rId21"/>
  </p:notesMasterIdLst>
  <p:handoutMasterIdLst>
    <p:handoutMasterId r:id="rId22"/>
  </p:handoutMasterIdLst>
  <p:sldIdLst>
    <p:sldId id="414" r:id="rId4"/>
    <p:sldId id="2147479747" r:id="rId5"/>
    <p:sldId id="2147479748" r:id="rId6"/>
    <p:sldId id="2147479766" r:id="rId7"/>
    <p:sldId id="2147479749" r:id="rId8"/>
    <p:sldId id="2147479768" r:id="rId9"/>
    <p:sldId id="2147479751" r:id="rId10"/>
    <p:sldId id="2147479753" r:id="rId11"/>
    <p:sldId id="2147479774" r:id="rId12"/>
    <p:sldId id="2147479755" r:id="rId13"/>
    <p:sldId id="2147479776" r:id="rId14"/>
    <p:sldId id="2147479757" r:id="rId15"/>
    <p:sldId id="2147479781" r:id="rId16"/>
    <p:sldId id="2147479759" r:id="rId17"/>
    <p:sldId id="2147479782" r:id="rId18"/>
    <p:sldId id="2147479743" r:id="rId19"/>
    <p:sldId id="400" r:id="rId20"/>
  </p:sldIdLst>
  <p:sldSz cx="12190413" cy="6859588"/>
  <p:notesSz cx="6858000" cy="9144000"/>
  <p:embeddedFontLst>
    <p:embeddedFont>
      <p:font typeface="Avenir Black" panose="02000503020000020003" pitchFamily="2" charset="0"/>
      <p:bold r:id="rId23"/>
      <p:italic r:id="rId24"/>
      <p:boldItalic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30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BE9F1DF-2F4F-1DA0-36CB-3702EF76FB23}" name="Nikoloz Sumbadze" initials="NS" userId="661187c6ca1fbd58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4672"/>
    <a:srgbClr val="0F6FC6"/>
    <a:srgbClr val="44B5C2"/>
    <a:srgbClr val="088F9E"/>
    <a:srgbClr val="E2F4F6"/>
    <a:srgbClr val="CCEAEE"/>
    <a:srgbClr val="C5E7ED"/>
    <a:srgbClr val="009DD9"/>
    <a:srgbClr val="ED7D31"/>
    <a:srgbClr val="9DD1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4B8CE54-D7E4-4D6C-B30F-6A91B47CCFBE}">
  <a:tblStyle styleId="{E4B8CE54-D7E4-4D6C-B30F-6A91B47CCFB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E1A51BF6-B60F-430B-B708-1F52C015F517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9749" autoAdjust="0"/>
    <p:restoredTop sz="87277" autoAdjust="0"/>
  </p:normalViewPr>
  <p:slideViewPr>
    <p:cSldViewPr snapToGrid="0" showGuides="1">
      <p:cViewPr varScale="1">
        <p:scale>
          <a:sx n="92" d="100"/>
          <a:sy n="92" d="100"/>
        </p:scale>
        <p:origin x="320" y="176"/>
      </p:cViewPr>
      <p:guideLst>
        <p:guide pos="3840"/>
        <p:guide orient="horz" pos="2305"/>
      </p:guideLst>
    </p:cSldViewPr>
  </p:slideViewPr>
  <p:outlineViewPr>
    <p:cViewPr>
      <p:scale>
        <a:sx n="33" d="100"/>
        <a:sy n="33" d="100"/>
      </p:scale>
      <p:origin x="0" y="-400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70" d="100"/>
        <a:sy n="170" d="100"/>
      </p:scale>
      <p:origin x="0" y="0"/>
    </p:cViewPr>
  </p:sorterViewPr>
  <p:notesViewPr>
    <p:cSldViewPr snapToGrid="0"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3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2.fntdata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1.fntdata"/><Relationship Id="rId28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handoutMaster" Target="handoutMasters/handoutMaster1.xml"/><Relationship Id="rId27" Type="http://schemas.openxmlformats.org/officeDocument/2006/relationships/viewProps" Target="viewProps.xml"/><Relationship Id="rId30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2154E8-5A02-4372-87F9-86AF7C66C3C8}" type="datetimeFigureOut">
              <a:rPr lang="en-US" smtClean="0">
                <a:latin typeface="Calibri" panose="020F0502020204030204" pitchFamily="34" charset="0"/>
                <a:cs typeface="Calibri" panose="020F0502020204030204" pitchFamily="34" charset="0"/>
              </a:rPr>
              <a:t>9/21/26</a:t>
            </a:fld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B55A32-4A90-42AD-A14E-E535DDA95BC0}" type="slidenum">
              <a:rPr lang="en-US" smtClean="0">
                <a:latin typeface="Calibri" panose="020F0502020204030204" pitchFamily="34" charset="0"/>
                <a:cs typeface="Calibri" panose="020F0502020204030204" pitchFamily="34" charset="0"/>
              </a:rPr>
              <a:t>‹#›</a:t>
            </a:fld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39653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5795548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9D4471-959E-A6DA-E269-C0FF61133F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E198F6-6AFA-D5E7-99CD-F3EA4DC395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2A975C-718C-9658-4F59-65D3079279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9683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B0CC71-F6EA-B7D3-2941-81E81DC98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1AA743-EB83-84EC-3F25-78C7BDFB1E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FE11875-2EBB-4DA9-F753-AEFAD7D7DF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31D726-5F92-9B0A-EBEE-76D5E5D7E9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DC3F46-D334-2D4B-8318-D61D8EDE410A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256368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7A51A0-E787-4FAE-4874-0A2185BB10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C5F98E3-114A-ACD2-38B0-645009AB4A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BC09AE-E5EF-897C-2DA1-B122CA76BC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79FE89-2604-FF71-A83B-6A470F6EFA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DC3F46-D334-2D4B-8318-D61D8EDE410A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95255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ECB45-3114-D614-C7E9-ED14151F32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B6BCF8E-BD99-999A-388C-55049720CB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34D93E3-D67D-ABB1-A610-46DABE1042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57DE98-E730-D65D-0AD0-30D3CC6551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DC3F46-D334-2D4B-8318-D61D8EDE410A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417314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834ECD-517F-4A1B-EB0B-ADFE56B208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70A370-8CBD-6B3C-7B30-16DC86DE06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BD5F4F-7FF0-8CC0-2621-A231921108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01C2B2-D443-88C6-BA51-947FFC6301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DC3F46-D334-2D4B-8318-D61D8EDE410A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809685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DBDCEE-493D-4BDE-ABFA-4F6FAD0AD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C51569-1BE5-979F-4CCC-D0D6891B65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222D8F-77D9-B29A-8FEA-279789E2A4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FF2F75-12D0-590D-46EA-9BF8BBC86D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DC3F46-D334-2D4B-8318-D61D8EDE410A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79719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A274AD-EC3C-4CB9-8267-A681E7A791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6FDF96-9B88-3054-9870-2F19056535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C807DD2-BEB9-157D-4CE5-166C0A5D4F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BF88E1-6BD7-A817-2179-1D0485A188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DC3F46-D334-2D4B-8318-D61D8EDE410A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283441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A178F1-22ED-E669-2B30-6E6418996D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3FBBA41-EE58-535F-7CE6-6545FA03F7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68D0AFC-ABF3-5E32-7B21-0760678A35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451B40-9D39-6D04-86B1-CBAE157AE6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DC3F46-D334-2D4B-8318-D61D8EDE410A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229363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C4C3CD-DB7E-AE74-B0C8-E6FDE16D90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BAD6D00-6D50-623F-122C-2526BE2809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2E11F46-D7A9-487A-E1BB-78B678C134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143D97-3C59-5949-EA89-BAF7F058FF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DC3F46-D334-2D4B-8318-D61D8EDE410A}" type="slidenum">
              <a:rPr lang="es-ES" smtClean="0"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246940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7596EF-D680-7C33-208A-F95E00C632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9935AC7-EE74-5E11-C08A-2DF027A694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9A8A131-FEE8-E3CF-A02C-09D10DF297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47819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8800" y="318030"/>
            <a:ext cx="9142413" cy="486304"/>
          </a:xfrm>
          <a:prstGeom prst="rect">
            <a:avLst/>
          </a:prstGeom>
        </p:spPr>
        <p:txBody>
          <a:bodyPr anchor="b"/>
          <a:lstStyle>
            <a:lvl1pPr algn="l">
              <a:defRPr sz="32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1735667"/>
            <a:ext cx="9142413" cy="3523721"/>
          </a:xfrm>
          <a:prstGeom prst="rect">
            <a:avLst/>
          </a:prstGeom>
        </p:spPr>
        <p:txBody>
          <a:bodyPr/>
          <a:lstStyle>
            <a:lvl1pPr marL="342900" indent="-342900" algn="l">
              <a:buClr>
                <a:srgbClr val="44B5C2"/>
              </a:buClr>
              <a:buFont typeface="Arial" panose="020B0604020202020204" pitchFamily="34" charset="0"/>
              <a:buChar char="•"/>
              <a:defRPr sz="2400"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 marL="800100" indent="-342900" algn="l">
              <a:buClr>
                <a:srgbClr val="44B5C2"/>
              </a:buClr>
              <a:buFont typeface="Arial" panose="020B0604020202020204" pitchFamily="34" charset="0"/>
              <a:buChar char="•"/>
              <a:defRPr sz="2000">
                <a:solidFill>
                  <a:schemeClr val="bg2">
                    <a:lumMod val="25000"/>
                  </a:schemeClr>
                </a:solidFill>
                <a:latin typeface="+mn-lt"/>
              </a:defRPr>
            </a:lvl2pPr>
            <a:lvl3pPr marL="1200150" indent="-285750" algn="l">
              <a:buClr>
                <a:srgbClr val="44B5C2"/>
              </a:buClr>
              <a:buFont typeface="Arial" panose="020B0604020202020204" pitchFamily="34" charset="0"/>
              <a:buChar char="•"/>
              <a:defRPr sz="1800">
                <a:solidFill>
                  <a:schemeClr val="bg2">
                    <a:lumMod val="25000"/>
                  </a:schemeClr>
                </a:solidFill>
                <a:latin typeface="+mn-lt"/>
              </a:defRPr>
            </a:lvl3pPr>
            <a:lvl4pPr marL="1657350" indent="-285750" algn="l">
              <a:buClr>
                <a:srgbClr val="44B5C2"/>
              </a:buClr>
              <a:buFont typeface="Arial" panose="020B0604020202020204" pitchFamily="34" charset="0"/>
              <a:buChar char="•"/>
              <a:defRPr sz="1600">
                <a:solidFill>
                  <a:schemeClr val="bg2">
                    <a:lumMod val="25000"/>
                  </a:schemeClr>
                </a:solidFill>
                <a:latin typeface="+mn-lt"/>
              </a:defRPr>
            </a:lvl4pPr>
            <a:lvl5pPr marL="2114550" indent="-285750" algn="l">
              <a:buClr>
                <a:srgbClr val="44B5C2"/>
              </a:buClr>
              <a:buFont typeface="Arial" panose="020B0604020202020204" pitchFamily="34" charset="0"/>
              <a:buChar char="•"/>
              <a:defRPr sz="1600">
                <a:solidFill>
                  <a:schemeClr val="bg2">
                    <a:lumMod val="25000"/>
                  </a:schemeClr>
                </a:solidFill>
                <a:latin typeface="+mn-lt"/>
              </a:defRPr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idx="13"/>
          </p:nvPr>
        </p:nvSpPr>
        <p:spPr>
          <a:xfrm>
            <a:off x="1524000" y="1049867"/>
            <a:ext cx="9142413" cy="6858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44B5C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23790866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6"/>
            <a:ext cx="5180013" cy="3999441"/>
          </a:xfrm>
          <a:prstGeom prst="rect">
            <a:avLst/>
          </a:prstGeom>
        </p:spPr>
        <p:txBody>
          <a:bodyPr/>
          <a:lstStyle>
            <a:lvl1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2pPr>
            <a:lvl3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3pPr>
            <a:lvl4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4pPr>
            <a:lvl5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3" y="1825626"/>
            <a:ext cx="5181600" cy="3999441"/>
          </a:xfrm>
          <a:prstGeom prst="rect">
            <a:avLst/>
          </a:prstGeom>
        </p:spPr>
        <p:txBody>
          <a:bodyPr/>
          <a:lstStyle>
            <a:lvl1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2pPr>
            <a:lvl3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3pPr>
            <a:lvl4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4pPr>
            <a:lvl5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558800" y="318030"/>
            <a:ext cx="9142413" cy="486304"/>
          </a:xfrm>
          <a:prstGeom prst="rect">
            <a:avLst/>
          </a:prstGeom>
        </p:spPr>
        <p:txBody>
          <a:bodyPr anchor="b"/>
          <a:lstStyle>
            <a:lvl1pPr algn="l">
              <a:defRPr sz="32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3"/>
          </p:nvPr>
        </p:nvSpPr>
        <p:spPr>
          <a:xfrm>
            <a:off x="838200" y="1049867"/>
            <a:ext cx="9828213" cy="6858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44B5C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3588066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1266825"/>
            <a:ext cx="6170612" cy="45958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201334"/>
            <a:ext cx="3932237" cy="36692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558800" y="318030"/>
            <a:ext cx="9142413" cy="486304"/>
          </a:xfrm>
          <a:prstGeom prst="rect">
            <a:avLst/>
          </a:prstGeom>
        </p:spPr>
        <p:txBody>
          <a:bodyPr anchor="b"/>
          <a:lstStyle>
            <a:lvl1pPr algn="l">
              <a:defRPr sz="32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839788" y="1266825"/>
            <a:ext cx="3932237" cy="6858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44B5C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6671671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F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26528338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54296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95550" y="2886075"/>
            <a:ext cx="7191375" cy="1504950"/>
          </a:xfrm>
          <a:prstGeom prst="rect">
            <a:avLst/>
          </a:prstGeom>
        </p:spPr>
        <p:txBody>
          <a:bodyPr anchor="b"/>
          <a:lstStyle>
            <a:lvl1pPr algn="ctr">
              <a:defRPr sz="44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95550" y="4619625"/>
            <a:ext cx="7191375" cy="6397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i="1">
                <a:solidFill>
                  <a:srgbClr val="44B5C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7938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7938"/>
            <a:ext cx="4113213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15614466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F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3774016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theme" Target="../theme/theme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1" cy="6859588"/>
          </a:xfrm>
          <a:prstGeom prst="rect">
            <a:avLst/>
          </a:prstGeom>
        </p:spPr>
      </p:pic>
      <p:sp>
        <p:nvSpPr>
          <p:cNvPr id="8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1" y="0"/>
            <a:ext cx="12190412" cy="6896336"/>
          </a:xfrm>
          <a:prstGeom prst="rect">
            <a:avLst/>
          </a:prstGeom>
          <a:solidFill>
            <a:schemeClr val="bg1"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9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1" y="-3850"/>
            <a:ext cx="12190412" cy="1874739"/>
          </a:xfrm>
          <a:prstGeom prst="rect">
            <a:avLst/>
          </a:prstGeom>
          <a:gradFill>
            <a:gsLst>
              <a:gs pos="0">
                <a:schemeClr val="lt1">
                  <a:alpha val="56000"/>
                </a:schemeClr>
              </a:gs>
              <a:gs pos="38000">
                <a:schemeClr val="lt1"/>
              </a:gs>
              <a:gs pos="100000">
                <a:schemeClr val="lt2">
                  <a:alpha val="0"/>
                </a:schemeClr>
              </a:gs>
            </a:gsLst>
            <a:lin ang="2700006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972939" y="3366113"/>
            <a:ext cx="7478316" cy="860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spcFirstLastPara="1" vert="horz" wrap="square" lIns="132741" tIns="66371" rIns="132741" bIns="66371" numCol="1" rtlCol="0" anchor="t" anchorCtr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defTabSz="746568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SzPts val="3200"/>
              <a:buFont typeface="굴림체" pitchFamily="49" charset="-127"/>
              <a:buNone/>
              <a:defRPr lang="ko-KR" altLang="en-US" sz="5399" b="0" i="0" u="none" strike="noStrike" kern="1200" cap="none" baseline="0" dirty="0">
                <a:solidFill>
                  <a:srgbClr val="386907"/>
                </a:solidFill>
                <a:effectLst/>
                <a:latin typeface="+mj-lt"/>
                <a:ea typeface="맑은 고딕" pitchFamily="50" charset="-127"/>
                <a:cs typeface="+mj-cs"/>
                <a:sym typeface="Inter-Regular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r>
              <a:rPr lang="en-US" sz="3600" b="1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Presentation Title, Presentation Title</a:t>
            </a:r>
            <a:endParaRPr lang="en-US" sz="3200" dirty="0">
              <a:solidFill>
                <a:srgbClr val="088F9E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 flipV="1">
            <a:off x="1" y="1854588"/>
            <a:ext cx="12190412" cy="45719"/>
          </a:xfrm>
          <a:prstGeom prst="rect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925794" y="432250"/>
            <a:ext cx="10374269" cy="1210062"/>
            <a:chOff x="925794" y="432250"/>
            <a:chExt cx="10374269" cy="1210062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94450" y="432250"/>
              <a:ext cx="3805613" cy="1159416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5794" y="432250"/>
              <a:ext cx="4323072" cy="1210062"/>
            </a:xfrm>
            <a:prstGeom prst="rect">
              <a:avLst/>
            </a:prstGeom>
          </p:spPr>
        </p:pic>
      </p:grp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025489"/>
            <a:ext cx="12190413" cy="876898"/>
          </a:xfrm>
          <a:prstGeom prst="rect">
            <a:avLst/>
          </a:prstGeom>
        </p:spPr>
      </p:pic>
      <p:sp>
        <p:nvSpPr>
          <p:cNvPr id="16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249226526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1" y="1"/>
            <a:ext cx="12190412" cy="6859588"/>
          </a:xfrm>
          <a:prstGeom prst="rect">
            <a:avLst/>
          </a:prstGeom>
          <a:gradFill>
            <a:gsLst>
              <a:gs pos="0">
                <a:schemeClr val="bg1"/>
              </a:gs>
              <a:gs pos="54000">
                <a:schemeClr val="bg1"/>
              </a:gs>
              <a:gs pos="99000">
                <a:srgbClr val="E9F5F9"/>
              </a:gs>
              <a:gs pos="80000">
                <a:srgbClr val="E9F5F9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82690"/>
            <a:ext cx="12190412" cy="876898"/>
          </a:xfrm>
          <a:prstGeom prst="rect">
            <a:avLst/>
          </a:prstGeom>
        </p:spPr>
      </p:pic>
      <p:sp>
        <p:nvSpPr>
          <p:cNvPr id="9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 flipV="1">
            <a:off x="1" y="1003511"/>
            <a:ext cx="12190412" cy="45719"/>
          </a:xfrm>
          <a:prstGeom prst="rect">
            <a:avLst/>
          </a:prstGeom>
          <a:solidFill>
            <a:srgbClr val="CCEA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0712" y="249620"/>
            <a:ext cx="2931311" cy="636655"/>
          </a:xfrm>
          <a:prstGeom prst="rect">
            <a:avLst/>
          </a:prstGeom>
        </p:spPr>
      </p:pic>
      <p:sp>
        <p:nvSpPr>
          <p:cNvPr id="12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971727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70" r:id="rId2"/>
    <p:sldLayoutId id="2147483675" r:id="rId3"/>
    <p:sldLayoutId id="2147483691" r:id="rId4"/>
    <p:sldLayoutId id="2147483693" r:id="rId5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2" y="0"/>
            <a:ext cx="12190411" cy="6857107"/>
          </a:xfrm>
          <a:prstGeom prst="rect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latin typeface="Calibri" panose="020F0502020204030204" pitchFamily="34" charset="0"/>
            </a:endParaRPr>
          </a:p>
        </p:txBody>
      </p:sp>
      <p:sp>
        <p:nvSpPr>
          <p:cNvPr id="8" name="Rounded Rectangle 7"/>
          <p:cNvSpPr/>
          <p:nvPr userDrawn="1"/>
        </p:nvSpPr>
        <p:spPr>
          <a:xfrm>
            <a:off x="2510091" y="760317"/>
            <a:ext cx="7170233" cy="5341434"/>
          </a:xfrm>
          <a:prstGeom prst="roundRect">
            <a:avLst>
              <a:gd name="adj" fmla="val 9026"/>
            </a:avLst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096"/>
            <a:ext cx="12190413" cy="6851011"/>
          </a:xfrm>
          <a:prstGeom prst="rect">
            <a:avLst/>
          </a:prstGeom>
        </p:spPr>
      </p:pic>
      <p:sp>
        <p:nvSpPr>
          <p:cNvPr id="10" name="Oval 9"/>
          <p:cNvSpPr/>
          <p:nvPr userDrawn="1"/>
        </p:nvSpPr>
        <p:spPr>
          <a:xfrm>
            <a:off x="5399460" y="1317670"/>
            <a:ext cx="1291478" cy="127680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621" y="1466208"/>
            <a:ext cx="4914758" cy="1067442"/>
          </a:xfrm>
          <a:prstGeom prst="rect">
            <a:avLst/>
          </a:prstGeom>
        </p:spPr>
      </p:pic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7938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7938"/>
            <a:ext cx="4113213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3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2961663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4" r:id="rId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.jp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.jp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FB71F4-21E1-7A32-63A8-1ABEC9A7D8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2359C23-DD3D-47CC-C5FC-DBA60D8589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1" cy="6859588"/>
          </a:xfrm>
          <a:prstGeom prst="rect">
            <a:avLst/>
          </a:prstGeom>
        </p:spPr>
      </p:pic>
      <p:sp>
        <p:nvSpPr>
          <p:cNvPr id="14" name="직사각형 3">
            <a:extLst>
              <a:ext uri="{FF2B5EF4-FFF2-40B4-BE49-F238E27FC236}">
                <a16:creationId xmlns:a16="http://schemas.microsoft.com/office/drawing/2014/main" id="{3B616984-D6B5-D631-B22A-2A0292B955A0}"/>
              </a:ext>
            </a:extLst>
          </p:cNvPr>
          <p:cNvSpPr/>
          <p:nvPr/>
        </p:nvSpPr>
        <p:spPr>
          <a:xfrm>
            <a:off x="1" y="0"/>
            <a:ext cx="12190412" cy="6896336"/>
          </a:xfrm>
          <a:prstGeom prst="rect">
            <a:avLst/>
          </a:prstGeom>
          <a:solidFill>
            <a:schemeClr val="bg1"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15" name="직사각형 3">
            <a:extLst>
              <a:ext uri="{FF2B5EF4-FFF2-40B4-BE49-F238E27FC236}">
                <a16:creationId xmlns:a16="http://schemas.microsoft.com/office/drawing/2014/main" id="{92DA5374-1B5C-24C8-DB46-873E431D7055}"/>
              </a:ext>
            </a:extLst>
          </p:cNvPr>
          <p:cNvSpPr/>
          <p:nvPr/>
        </p:nvSpPr>
        <p:spPr>
          <a:xfrm>
            <a:off x="1" y="-3850"/>
            <a:ext cx="12190412" cy="1874739"/>
          </a:xfrm>
          <a:prstGeom prst="rect">
            <a:avLst/>
          </a:prstGeom>
          <a:gradFill>
            <a:gsLst>
              <a:gs pos="0">
                <a:schemeClr val="lt1">
                  <a:alpha val="56000"/>
                </a:schemeClr>
              </a:gs>
              <a:gs pos="38000">
                <a:schemeClr val="lt1"/>
              </a:gs>
              <a:gs pos="100000">
                <a:schemeClr val="lt2">
                  <a:alpha val="0"/>
                </a:schemeClr>
              </a:gs>
            </a:gsLst>
            <a:lin ang="2700006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AD4B023-4A2B-3B6D-E8D1-69F9E0A52926}"/>
              </a:ext>
            </a:extLst>
          </p:cNvPr>
          <p:cNvSpPr txBox="1">
            <a:spLocks/>
          </p:cNvSpPr>
          <p:nvPr/>
        </p:nvSpPr>
        <p:spPr>
          <a:xfrm>
            <a:off x="972939" y="3366113"/>
            <a:ext cx="7478316" cy="860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spcFirstLastPara="1" vert="horz" wrap="square" lIns="132741" tIns="66371" rIns="132741" bIns="66371" numCol="1" rtlCol="0" anchor="t" anchorCtr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defTabSz="746568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SzPts val="3200"/>
              <a:buFont typeface="굴림체" pitchFamily="49" charset="-127"/>
              <a:buNone/>
              <a:defRPr lang="ko-KR" altLang="en-US" sz="5399" b="0" i="0" u="none" strike="noStrike" kern="1200" cap="none" baseline="0" dirty="0">
                <a:solidFill>
                  <a:srgbClr val="386907"/>
                </a:solidFill>
                <a:effectLst/>
                <a:latin typeface="+mj-lt"/>
                <a:ea typeface="맑은 고딕" pitchFamily="50" charset="-127"/>
                <a:cs typeface="+mj-cs"/>
                <a:sym typeface="Inter-Regular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r>
              <a:rPr lang="en-US" sz="3600" b="1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Presentation Title</a:t>
            </a:r>
            <a:endParaRPr lang="en-US" sz="3200" dirty="0">
              <a:solidFill>
                <a:srgbClr val="088F9E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직사각형 3">
            <a:extLst>
              <a:ext uri="{FF2B5EF4-FFF2-40B4-BE49-F238E27FC236}">
                <a16:creationId xmlns:a16="http://schemas.microsoft.com/office/drawing/2014/main" id="{C19445C8-677D-9872-4118-C54290AC1517}"/>
              </a:ext>
            </a:extLst>
          </p:cNvPr>
          <p:cNvSpPr/>
          <p:nvPr/>
        </p:nvSpPr>
        <p:spPr>
          <a:xfrm flipV="1">
            <a:off x="1" y="1854588"/>
            <a:ext cx="12190412" cy="45719"/>
          </a:xfrm>
          <a:prstGeom prst="rect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09335DB-712A-D3C3-FB5F-7E74B6987C13}"/>
              </a:ext>
            </a:extLst>
          </p:cNvPr>
          <p:cNvGrpSpPr/>
          <p:nvPr/>
        </p:nvGrpSpPr>
        <p:grpSpPr>
          <a:xfrm>
            <a:off x="925794" y="432250"/>
            <a:ext cx="10374269" cy="1210062"/>
            <a:chOff x="925794" y="432250"/>
            <a:chExt cx="10374269" cy="1210062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AC411EED-291D-15CC-0AE0-96E00E71BE6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94450" y="432250"/>
              <a:ext cx="3805613" cy="1159416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57B96E1E-8047-A015-3B4B-9F1C5632CE7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5794" y="432250"/>
              <a:ext cx="4323072" cy="1210062"/>
            </a:xfrm>
            <a:prstGeom prst="rect">
              <a:avLst/>
            </a:prstGeom>
          </p:spPr>
        </p:pic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0AACFC21-C7A3-F85F-91D3-E570541B99E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025489"/>
            <a:ext cx="12190413" cy="876898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65A0D2BE-1B7F-8474-CAC4-23DD1958604C}"/>
              </a:ext>
            </a:extLst>
          </p:cNvPr>
          <p:cNvSpPr/>
          <p:nvPr/>
        </p:nvSpPr>
        <p:spPr>
          <a:xfrm>
            <a:off x="1039543" y="6517428"/>
            <a:ext cx="242887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spcBef>
                <a:spcPts val="600"/>
              </a:spcBef>
              <a:spcAft>
                <a:spcPts val="600"/>
              </a:spcAft>
              <a:buClr>
                <a:srgbClr val="088F9E"/>
              </a:buClr>
            </a:pPr>
            <a:r>
              <a:rPr lang="da-DK" altLang="ko-KR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	 Day/Month/2026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08C327-D40F-E512-1C50-BBEED8BE18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12190411" cy="6859588"/>
          </a:xfrm>
          <a:prstGeom prst="rect">
            <a:avLst/>
          </a:prstGeom>
        </p:spPr>
      </p:pic>
      <p:sp>
        <p:nvSpPr>
          <p:cNvPr id="5" name="직사각형 3">
            <a:extLst>
              <a:ext uri="{FF2B5EF4-FFF2-40B4-BE49-F238E27FC236}">
                <a16:creationId xmlns:a16="http://schemas.microsoft.com/office/drawing/2014/main" id="{39350482-8434-4BDA-27B6-5814AAB838ED}"/>
              </a:ext>
            </a:extLst>
          </p:cNvPr>
          <p:cNvSpPr/>
          <p:nvPr/>
        </p:nvSpPr>
        <p:spPr>
          <a:xfrm>
            <a:off x="1" y="-26202"/>
            <a:ext cx="12190412" cy="6896336"/>
          </a:xfrm>
          <a:prstGeom prst="rect">
            <a:avLst/>
          </a:prstGeom>
          <a:solidFill>
            <a:schemeClr val="bg1"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6" name="직사각형 3">
            <a:extLst>
              <a:ext uri="{FF2B5EF4-FFF2-40B4-BE49-F238E27FC236}">
                <a16:creationId xmlns:a16="http://schemas.microsoft.com/office/drawing/2014/main" id="{8AF43501-C86D-6C82-C84F-C97133D365E6}"/>
              </a:ext>
            </a:extLst>
          </p:cNvPr>
          <p:cNvSpPr/>
          <p:nvPr/>
        </p:nvSpPr>
        <p:spPr>
          <a:xfrm>
            <a:off x="-1" y="0"/>
            <a:ext cx="12190412" cy="1900307"/>
          </a:xfrm>
          <a:prstGeom prst="rect">
            <a:avLst/>
          </a:prstGeom>
          <a:gradFill>
            <a:gsLst>
              <a:gs pos="0">
                <a:schemeClr val="lt1">
                  <a:alpha val="56000"/>
                </a:schemeClr>
              </a:gs>
              <a:gs pos="38000">
                <a:schemeClr val="lt1"/>
              </a:gs>
              <a:gs pos="100000">
                <a:schemeClr val="lt2">
                  <a:alpha val="0"/>
                </a:schemeClr>
              </a:gs>
            </a:gsLst>
            <a:lin ang="2700006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E5B7716-C710-9C72-A56B-44DA724D1102}"/>
              </a:ext>
            </a:extLst>
          </p:cNvPr>
          <p:cNvSpPr txBox="1">
            <a:spLocks/>
          </p:cNvSpPr>
          <p:nvPr/>
        </p:nvSpPr>
        <p:spPr>
          <a:xfrm>
            <a:off x="315693" y="2220822"/>
            <a:ext cx="10334377" cy="1898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spcFirstLastPara="1" vert="horz" wrap="square" lIns="132741" tIns="66371" rIns="132741" bIns="66371" numCol="1" rtlCol="0" anchor="t" anchorCtr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defTabSz="746568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SzPts val="3200"/>
              <a:buFont typeface="굴림체" pitchFamily="49" charset="-127"/>
              <a:buNone/>
              <a:defRPr lang="ko-KR" altLang="en-US" sz="5399" b="0" i="0" u="none" strike="noStrike" kern="1200" cap="none" baseline="0" dirty="0">
                <a:solidFill>
                  <a:srgbClr val="386907"/>
                </a:solidFill>
                <a:effectLst/>
                <a:latin typeface="+mj-lt"/>
                <a:ea typeface="맑은 고딕" pitchFamily="50" charset="-127"/>
                <a:cs typeface="+mj-cs"/>
                <a:sym typeface="Inter-Regular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r>
              <a:rPr lang="en-US" sz="3200" b="1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Training Day – Module 1A</a:t>
            </a:r>
          </a:p>
          <a:p>
            <a:r>
              <a:rPr lang="en-US" sz="3600" b="1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tools for effective regulation:</a:t>
            </a:r>
          </a:p>
          <a:p>
            <a:r>
              <a:rPr lang="en-US" sz="3200" b="1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Responding to uncertainty and new challenges</a:t>
            </a:r>
            <a:br>
              <a:rPr lang="en-US" sz="2000" b="1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2000" b="1" dirty="0">
              <a:solidFill>
                <a:srgbClr val="088F9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000" b="1" dirty="0">
              <a:solidFill>
                <a:srgbClr val="088F9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3600" b="1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Ignacio Pérez-Arriaga</a:t>
            </a:r>
            <a:br>
              <a:rPr lang="en-US" sz="3600" b="1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800" b="1" i="1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Florence School of Regulation</a:t>
            </a:r>
          </a:p>
          <a:p>
            <a:r>
              <a:rPr lang="en-US" sz="2800" b="1" i="1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African School of Regulation</a:t>
            </a:r>
            <a:endParaRPr lang="en-US" sz="2400" i="1" dirty="0">
              <a:solidFill>
                <a:srgbClr val="088F9E"/>
              </a:solidFill>
              <a:latin typeface="Calibri" panose="020F0502020204030204" pitchFamily="34" charset="0"/>
            </a:endParaRPr>
          </a:p>
        </p:txBody>
      </p:sp>
      <p:sp>
        <p:nvSpPr>
          <p:cNvPr id="9" name="직사각형 3">
            <a:extLst>
              <a:ext uri="{FF2B5EF4-FFF2-40B4-BE49-F238E27FC236}">
                <a16:creationId xmlns:a16="http://schemas.microsoft.com/office/drawing/2014/main" id="{4406B9E3-EED9-70DE-860F-49EE79A5AD0D}"/>
              </a:ext>
            </a:extLst>
          </p:cNvPr>
          <p:cNvSpPr/>
          <p:nvPr/>
        </p:nvSpPr>
        <p:spPr>
          <a:xfrm flipV="1">
            <a:off x="1" y="1854588"/>
            <a:ext cx="12190412" cy="45719"/>
          </a:xfrm>
          <a:prstGeom prst="rect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82A359F-699C-31B9-3C83-3CACABC9C4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1480" y="420283"/>
            <a:ext cx="3179454" cy="87054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63BA71F-1CEA-56FD-EE6C-D1C6812E392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90808"/>
            <a:ext cx="12190413" cy="1394982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91C49E9A-DDBE-298C-7018-2BC3E202541E}"/>
              </a:ext>
            </a:extLst>
          </p:cNvPr>
          <p:cNvSpPr/>
          <p:nvPr/>
        </p:nvSpPr>
        <p:spPr>
          <a:xfrm>
            <a:off x="1039543" y="6517428"/>
            <a:ext cx="171713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spcBef>
                <a:spcPts val="600"/>
              </a:spcBef>
              <a:spcAft>
                <a:spcPts val="600"/>
              </a:spcAft>
              <a:buClr>
                <a:srgbClr val="088F9E"/>
              </a:buClr>
            </a:pPr>
            <a:r>
              <a:rPr lang="da-DK" altLang="ko-KR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21/September/2026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0D45A9E2-9A26-D66A-BDC3-DCD151A116A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5545" y="495052"/>
            <a:ext cx="1777867" cy="438034"/>
          </a:xfrm>
          <a:prstGeom prst="rect">
            <a:avLst/>
          </a:prstGeom>
        </p:spPr>
      </p:pic>
      <p:sp>
        <p:nvSpPr>
          <p:cNvPr id="21" name="Freeform 20">
            <a:extLst>
              <a:ext uri="{FF2B5EF4-FFF2-40B4-BE49-F238E27FC236}">
                <a16:creationId xmlns:a16="http://schemas.microsoft.com/office/drawing/2014/main" id="{42D710A3-1B8A-3754-0A81-5668D70F19FD}"/>
              </a:ext>
            </a:extLst>
          </p:cNvPr>
          <p:cNvSpPr/>
          <p:nvPr/>
        </p:nvSpPr>
        <p:spPr>
          <a:xfrm>
            <a:off x="3712549" y="500877"/>
            <a:ext cx="209726" cy="210039"/>
          </a:xfrm>
          <a:custGeom>
            <a:avLst/>
            <a:gdLst>
              <a:gd name="csX0" fmla="*/ 209252 w 209726"/>
              <a:gd name="csY0" fmla="*/ 473 h 210039"/>
              <a:gd name="csX1" fmla="*/ 63345 w 209726"/>
              <a:gd name="csY1" fmla="*/ 109040 h 210039"/>
              <a:gd name="csX2" fmla="*/ 0 w 209726"/>
              <a:gd name="csY2" fmla="*/ 192772 h 210039"/>
              <a:gd name="csX3" fmla="*/ 4271 w 209726"/>
              <a:gd name="csY3" fmla="*/ 197030 h 210039"/>
              <a:gd name="csX4" fmla="*/ 35824 w 209726"/>
              <a:gd name="csY4" fmla="*/ 158475 h 210039"/>
              <a:gd name="csX5" fmla="*/ 106524 w 209726"/>
              <a:gd name="csY5" fmla="*/ 103364 h 210039"/>
              <a:gd name="csX6" fmla="*/ 51483 w 209726"/>
              <a:gd name="csY6" fmla="*/ 174323 h 210039"/>
              <a:gd name="csX7" fmla="*/ 13049 w 209726"/>
              <a:gd name="csY7" fmla="*/ 205781 h 210039"/>
              <a:gd name="csX8" fmla="*/ 17319 w 209726"/>
              <a:gd name="csY8" fmla="*/ 210039 h 210039"/>
              <a:gd name="csX9" fmla="*/ 101068 w 209726"/>
              <a:gd name="csY9" fmla="*/ 146649 h 210039"/>
              <a:gd name="csX10" fmla="*/ 209252 w 209726"/>
              <a:gd name="csY10" fmla="*/ 473 h 2100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209726" h="210039">
                <a:moveTo>
                  <a:pt x="209252" y="473"/>
                </a:moveTo>
                <a:cubicBezTo>
                  <a:pt x="202610" y="-6150"/>
                  <a:pt x="113879" y="58186"/>
                  <a:pt x="63345" y="109040"/>
                </a:cubicBezTo>
                <a:cubicBezTo>
                  <a:pt x="31554" y="140735"/>
                  <a:pt x="5457" y="177398"/>
                  <a:pt x="0" y="192772"/>
                </a:cubicBezTo>
                <a:lnTo>
                  <a:pt x="4271" y="197030"/>
                </a:lnTo>
                <a:cubicBezTo>
                  <a:pt x="8066" y="188988"/>
                  <a:pt x="17794" y="176452"/>
                  <a:pt x="35824" y="158475"/>
                </a:cubicBezTo>
                <a:cubicBezTo>
                  <a:pt x="64294" y="130092"/>
                  <a:pt x="103914" y="100525"/>
                  <a:pt x="106524" y="103364"/>
                </a:cubicBezTo>
                <a:cubicBezTo>
                  <a:pt x="109371" y="106202"/>
                  <a:pt x="79952" y="145703"/>
                  <a:pt x="51483" y="174323"/>
                </a:cubicBezTo>
                <a:cubicBezTo>
                  <a:pt x="33689" y="192063"/>
                  <a:pt x="21115" y="201997"/>
                  <a:pt x="13049" y="205781"/>
                </a:cubicBezTo>
                <a:lnTo>
                  <a:pt x="17319" y="210039"/>
                </a:lnTo>
                <a:cubicBezTo>
                  <a:pt x="32740" y="204599"/>
                  <a:pt x="69276" y="178344"/>
                  <a:pt x="101068" y="146649"/>
                </a:cubicBezTo>
                <a:cubicBezTo>
                  <a:pt x="151364" y="95795"/>
                  <a:pt x="215895" y="7095"/>
                  <a:pt x="209252" y="473"/>
                </a:cubicBezTo>
              </a:path>
            </a:pathLst>
          </a:custGeom>
          <a:solidFill>
            <a:srgbClr val="00B4EC"/>
          </a:solidFill>
          <a:ln w="2358" cap="flat">
            <a:noFill/>
            <a:prstDash val="solid"/>
            <a:miter/>
          </a:ln>
        </p:spPr>
        <p:txBody>
          <a:bodyPr/>
          <a:lstStyle/>
          <a:p>
            <a:endParaRPr lang="en-IT"/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EF9B8A91-5639-CC58-1040-8B8DB6A09E05}"/>
              </a:ext>
            </a:extLst>
          </p:cNvPr>
          <p:cNvSpPr/>
          <p:nvPr/>
        </p:nvSpPr>
        <p:spPr>
          <a:xfrm>
            <a:off x="3701636" y="758932"/>
            <a:ext cx="294821" cy="176865"/>
          </a:xfrm>
          <a:custGeom>
            <a:avLst/>
            <a:gdLst>
              <a:gd name="csX0" fmla="*/ 294662 w 294821"/>
              <a:gd name="csY0" fmla="*/ 175979 h 176865"/>
              <a:gd name="csX1" fmla="*/ 125030 w 294821"/>
              <a:gd name="csY1" fmla="*/ 48252 h 176865"/>
              <a:gd name="csX2" fmla="*/ 11862 w 294821"/>
              <a:gd name="csY2" fmla="*/ 0 h 176865"/>
              <a:gd name="csX3" fmla="*/ 9015 w 294821"/>
              <a:gd name="csY3" fmla="*/ 5204 h 176865"/>
              <a:gd name="csX4" fmla="*/ 61922 w 294821"/>
              <a:gd name="csY4" fmla="*/ 29803 h 176865"/>
              <a:gd name="csX5" fmla="*/ 146856 w 294821"/>
              <a:gd name="csY5" fmla="*/ 91301 h 176865"/>
              <a:gd name="csX6" fmla="*/ 50771 w 294821"/>
              <a:gd name="csY6" fmla="*/ 48962 h 176865"/>
              <a:gd name="csX7" fmla="*/ 2847 w 294821"/>
              <a:gd name="csY7" fmla="*/ 15848 h 176865"/>
              <a:gd name="csX8" fmla="*/ 0 w 294821"/>
              <a:gd name="csY8" fmla="*/ 21051 h 176865"/>
              <a:gd name="csX9" fmla="*/ 98695 w 294821"/>
              <a:gd name="csY9" fmla="*/ 94139 h 176865"/>
              <a:gd name="csX10" fmla="*/ 294662 w 294821"/>
              <a:gd name="csY10" fmla="*/ 175979 h 17686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294821" h="176865">
                <a:moveTo>
                  <a:pt x="294662" y="175979"/>
                </a:moveTo>
                <a:cubicBezTo>
                  <a:pt x="299407" y="167937"/>
                  <a:pt x="197864" y="90118"/>
                  <a:pt x="125030" y="48252"/>
                </a:cubicBezTo>
                <a:cubicBezTo>
                  <a:pt x="79478" y="21997"/>
                  <a:pt x="30605" y="2602"/>
                  <a:pt x="11862" y="0"/>
                </a:cubicBezTo>
                <a:lnTo>
                  <a:pt x="9015" y="5204"/>
                </a:lnTo>
                <a:cubicBezTo>
                  <a:pt x="18980" y="7569"/>
                  <a:pt x="36062" y="15138"/>
                  <a:pt x="61922" y="29803"/>
                </a:cubicBezTo>
                <a:cubicBezTo>
                  <a:pt x="102965" y="53219"/>
                  <a:pt x="148754" y="87990"/>
                  <a:pt x="146856" y="91301"/>
                </a:cubicBezTo>
                <a:cubicBezTo>
                  <a:pt x="144958" y="94612"/>
                  <a:pt x="91578" y="72615"/>
                  <a:pt x="50771" y="48962"/>
                </a:cubicBezTo>
                <a:cubicBezTo>
                  <a:pt x="25148" y="34297"/>
                  <a:pt x="9964" y="23180"/>
                  <a:pt x="2847" y="15848"/>
                </a:cubicBezTo>
                <a:lnTo>
                  <a:pt x="0" y="21051"/>
                </a:lnTo>
                <a:cubicBezTo>
                  <a:pt x="11625" y="35716"/>
                  <a:pt x="52906" y="67884"/>
                  <a:pt x="98695" y="94139"/>
                </a:cubicBezTo>
                <a:cubicBezTo>
                  <a:pt x="171293" y="135769"/>
                  <a:pt x="290154" y="184021"/>
                  <a:pt x="294662" y="175979"/>
                </a:cubicBezTo>
              </a:path>
            </a:pathLst>
          </a:custGeom>
          <a:solidFill>
            <a:srgbClr val="00B4EC"/>
          </a:solidFill>
          <a:ln w="2358" cap="flat">
            <a:noFill/>
            <a:prstDash val="solid"/>
            <a:miter/>
          </a:ln>
        </p:spPr>
        <p:txBody>
          <a:bodyPr/>
          <a:lstStyle/>
          <a:p>
            <a:endParaRPr lang="en-IT"/>
          </a:p>
        </p:txBody>
      </p:sp>
      <p:sp>
        <p:nvSpPr>
          <p:cNvPr id="23" name="Freeform 22">
            <a:extLst>
              <a:ext uri="{FF2B5EF4-FFF2-40B4-BE49-F238E27FC236}">
                <a16:creationId xmlns:a16="http://schemas.microsoft.com/office/drawing/2014/main" id="{18B1BDBE-33BF-8669-2ED5-90812A483167}"/>
              </a:ext>
            </a:extLst>
          </p:cNvPr>
          <p:cNvSpPr/>
          <p:nvPr/>
        </p:nvSpPr>
        <p:spPr>
          <a:xfrm>
            <a:off x="3381471" y="769812"/>
            <a:ext cx="272003" cy="270236"/>
          </a:xfrm>
          <a:custGeom>
            <a:avLst/>
            <a:gdLst>
              <a:gd name="csX0" fmla="*/ 355 w 272003"/>
              <a:gd name="csY0" fmla="*/ 269882 h 270236"/>
              <a:gd name="csX1" fmla="*/ 148160 w 272003"/>
              <a:gd name="csY1" fmla="*/ 85624 h 270236"/>
              <a:gd name="csX2" fmla="*/ 254684 w 272003"/>
              <a:gd name="csY2" fmla="*/ 0 h 270236"/>
              <a:gd name="csX3" fmla="*/ 258955 w 272003"/>
              <a:gd name="csY3" fmla="*/ 4258 h 270236"/>
              <a:gd name="csX4" fmla="*/ 209607 w 272003"/>
              <a:gd name="csY4" fmla="*/ 46360 h 270236"/>
              <a:gd name="csX5" fmla="*/ 135112 w 272003"/>
              <a:gd name="csY5" fmla="*/ 136242 h 270236"/>
              <a:gd name="csX6" fmla="*/ 225503 w 272003"/>
              <a:gd name="csY6" fmla="*/ 62208 h 270236"/>
              <a:gd name="csX7" fmla="*/ 267733 w 272003"/>
              <a:gd name="csY7" fmla="*/ 13246 h 270236"/>
              <a:gd name="csX8" fmla="*/ 272003 w 272003"/>
              <a:gd name="csY8" fmla="*/ 17503 h 270236"/>
              <a:gd name="csX9" fmla="*/ 185882 w 272003"/>
              <a:gd name="csY9" fmla="*/ 123469 h 270236"/>
              <a:gd name="csX10" fmla="*/ 355 w 272003"/>
              <a:gd name="csY10" fmla="*/ 269882 h 27023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272003" h="270236">
                <a:moveTo>
                  <a:pt x="355" y="269882"/>
                </a:moveTo>
                <a:cubicBezTo>
                  <a:pt x="-6288" y="263259"/>
                  <a:pt x="81731" y="151616"/>
                  <a:pt x="148160" y="85624"/>
                </a:cubicBezTo>
                <a:cubicBezTo>
                  <a:pt x="189678" y="44231"/>
                  <a:pt x="235942" y="8515"/>
                  <a:pt x="254684" y="0"/>
                </a:cubicBezTo>
                <a:lnTo>
                  <a:pt x="258955" y="4258"/>
                </a:lnTo>
                <a:cubicBezTo>
                  <a:pt x="248990" y="9934"/>
                  <a:pt x="233095" y="23180"/>
                  <a:pt x="209607" y="46360"/>
                </a:cubicBezTo>
                <a:cubicBezTo>
                  <a:pt x="172359" y="83495"/>
                  <a:pt x="132265" y="133403"/>
                  <a:pt x="135112" y="136242"/>
                </a:cubicBezTo>
                <a:cubicBezTo>
                  <a:pt x="137958" y="139080"/>
                  <a:pt x="188255" y="99343"/>
                  <a:pt x="225503" y="62208"/>
                </a:cubicBezTo>
                <a:cubicBezTo>
                  <a:pt x="248990" y="39028"/>
                  <a:pt x="262276" y="22944"/>
                  <a:pt x="267733" y="13246"/>
                </a:cubicBezTo>
                <a:lnTo>
                  <a:pt x="272003" y="17503"/>
                </a:lnTo>
                <a:cubicBezTo>
                  <a:pt x="263225" y="36189"/>
                  <a:pt x="227401" y="82076"/>
                  <a:pt x="185882" y="123469"/>
                </a:cubicBezTo>
                <a:cubicBezTo>
                  <a:pt x="119216" y="188988"/>
                  <a:pt x="6998" y="276505"/>
                  <a:pt x="355" y="269882"/>
                </a:cubicBezTo>
              </a:path>
            </a:pathLst>
          </a:custGeom>
          <a:solidFill>
            <a:srgbClr val="00B4EC"/>
          </a:solidFill>
          <a:ln w="2358" cap="flat">
            <a:noFill/>
            <a:prstDash val="solid"/>
            <a:miter/>
          </a:ln>
        </p:spPr>
        <p:txBody>
          <a:bodyPr/>
          <a:lstStyle/>
          <a:p>
            <a:endParaRPr lang="en-IT"/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13416430-804C-1DB9-7ADB-B23388FDBE5C}"/>
              </a:ext>
            </a:extLst>
          </p:cNvPr>
          <p:cNvSpPr/>
          <p:nvPr/>
        </p:nvSpPr>
        <p:spPr>
          <a:xfrm>
            <a:off x="3393723" y="586785"/>
            <a:ext cx="237450" cy="145418"/>
          </a:xfrm>
          <a:custGeom>
            <a:avLst/>
            <a:gdLst>
              <a:gd name="csX0" fmla="*/ 203 w 237450"/>
              <a:gd name="csY0" fmla="*/ 1135 h 145418"/>
              <a:gd name="csX1" fmla="*/ 159871 w 237450"/>
              <a:gd name="csY1" fmla="*/ 62869 h 145418"/>
              <a:gd name="csX2" fmla="*/ 237451 w 237450"/>
              <a:gd name="csY2" fmla="*/ 124367 h 145418"/>
              <a:gd name="csX3" fmla="*/ 234604 w 237450"/>
              <a:gd name="csY3" fmla="*/ 129571 h 145418"/>
              <a:gd name="csX4" fmla="*/ 196881 w 237450"/>
              <a:gd name="csY4" fmla="*/ 101897 h 145418"/>
              <a:gd name="csX5" fmla="*/ 118589 w 237450"/>
              <a:gd name="csY5" fmla="*/ 69729 h 145418"/>
              <a:gd name="csX6" fmla="*/ 185493 w 237450"/>
              <a:gd name="csY6" fmla="*/ 121292 h 145418"/>
              <a:gd name="csX7" fmla="*/ 228198 w 237450"/>
              <a:gd name="csY7" fmla="*/ 140215 h 145418"/>
              <a:gd name="csX8" fmla="*/ 225351 w 237450"/>
              <a:gd name="csY8" fmla="*/ 145419 h 145418"/>
              <a:gd name="csX9" fmla="*/ 133299 w 237450"/>
              <a:gd name="csY9" fmla="*/ 108756 h 145418"/>
              <a:gd name="csX10" fmla="*/ 203 w 237450"/>
              <a:gd name="csY10" fmla="*/ 1135 h 1454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237450" h="145418">
                <a:moveTo>
                  <a:pt x="203" y="1135"/>
                </a:moveTo>
                <a:cubicBezTo>
                  <a:pt x="4948" y="-6907"/>
                  <a:pt x="101508" y="29282"/>
                  <a:pt x="159871" y="62869"/>
                </a:cubicBezTo>
                <a:cubicBezTo>
                  <a:pt x="196407" y="83921"/>
                  <a:pt x="228910" y="111122"/>
                  <a:pt x="237451" y="124367"/>
                </a:cubicBezTo>
                <a:lnTo>
                  <a:pt x="234604" y="129571"/>
                </a:lnTo>
                <a:cubicBezTo>
                  <a:pt x="229384" y="122948"/>
                  <a:pt x="217284" y="113960"/>
                  <a:pt x="196881" y="101897"/>
                </a:cubicBezTo>
                <a:cubicBezTo>
                  <a:pt x="163904" y="82974"/>
                  <a:pt x="120487" y="66417"/>
                  <a:pt x="118589" y="69729"/>
                </a:cubicBezTo>
                <a:cubicBezTo>
                  <a:pt x="116692" y="73040"/>
                  <a:pt x="152753" y="102370"/>
                  <a:pt x="185493" y="121292"/>
                </a:cubicBezTo>
                <a:cubicBezTo>
                  <a:pt x="206134" y="133119"/>
                  <a:pt x="219894" y="139032"/>
                  <a:pt x="228198" y="140215"/>
                </a:cubicBezTo>
                <a:lnTo>
                  <a:pt x="225351" y="145419"/>
                </a:lnTo>
                <a:cubicBezTo>
                  <a:pt x="209693" y="144472"/>
                  <a:pt x="170072" y="130044"/>
                  <a:pt x="133299" y="108756"/>
                </a:cubicBezTo>
                <a:cubicBezTo>
                  <a:pt x="74936" y="75169"/>
                  <a:pt x="-4542" y="9413"/>
                  <a:pt x="203" y="1135"/>
                </a:cubicBezTo>
              </a:path>
            </a:pathLst>
          </a:custGeom>
          <a:solidFill>
            <a:srgbClr val="00B4EC"/>
          </a:solidFill>
          <a:ln w="2358" cap="flat">
            <a:noFill/>
            <a:prstDash val="solid"/>
            <a:miter/>
          </a:ln>
        </p:spPr>
        <p:txBody>
          <a:bodyPr/>
          <a:lstStyle/>
          <a:p>
            <a:endParaRPr lang="en-IT"/>
          </a:p>
        </p:txBody>
      </p:sp>
      <p:grpSp>
        <p:nvGrpSpPr>
          <p:cNvPr id="25" name="Graphic 6">
            <a:extLst>
              <a:ext uri="{FF2B5EF4-FFF2-40B4-BE49-F238E27FC236}">
                <a16:creationId xmlns:a16="http://schemas.microsoft.com/office/drawing/2014/main" id="{5546C265-2114-32EA-FA30-66A7D109EB8A}"/>
              </a:ext>
            </a:extLst>
          </p:cNvPr>
          <p:cNvGrpSpPr/>
          <p:nvPr/>
        </p:nvGrpSpPr>
        <p:grpSpPr>
          <a:xfrm>
            <a:off x="3381471" y="500877"/>
            <a:ext cx="614986" cy="539171"/>
            <a:chOff x="3381471" y="500877"/>
            <a:chExt cx="614986" cy="539171"/>
          </a:xfrm>
          <a:solidFill>
            <a:srgbClr val="00457C"/>
          </a:solidFill>
        </p:grpSpPr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1AC7E11B-F467-46A7-AFDD-F6624EA948AE}"/>
                </a:ext>
              </a:extLst>
            </p:cNvPr>
            <p:cNvSpPr/>
            <p:nvPr/>
          </p:nvSpPr>
          <p:spPr>
            <a:xfrm>
              <a:off x="3712549" y="500877"/>
              <a:ext cx="209726" cy="210039"/>
            </a:xfrm>
            <a:custGeom>
              <a:avLst/>
              <a:gdLst>
                <a:gd name="csX0" fmla="*/ 209252 w 209726"/>
                <a:gd name="csY0" fmla="*/ 473 h 210039"/>
                <a:gd name="csX1" fmla="*/ 63345 w 209726"/>
                <a:gd name="csY1" fmla="*/ 109040 h 210039"/>
                <a:gd name="csX2" fmla="*/ 0 w 209726"/>
                <a:gd name="csY2" fmla="*/ 192772 h 210039"/>
                <a:gd name="csX3" fmla="*/ 4271 w 209726"/>
                <a:gd name="csY3" fmla="*/ 197030 h 210039"/>
                <a:gd name="csX4" fmla="*/ 35824 w 209726"/>
                <a:gd name="csY4" fmla="*/ 158475 h 210039"/>
                <a:gd name="csX5" fmla="*/ 106524 w 209726"/>
                <a:gd name="csY5" fmla="*/ 103364 h 210039"/>
                <a:gd name="csX6" fmla="*/ 51483 w 209726"/>
                <a:gd name="csY6" fmla="*/ 174323 h 210039"/>
                <a:gd name="csX7" fmla="*/ 13049 w 209726"/>
                <a:gd name="csY7" fmla="*/ 205781 h 210039"/>
                <a:gd name="csX8" fmla="*/ 17319 w 209726"/>
                <a:gd name="csY8" fmla="*/ 210039 h 210039"/>
                <a:gd name="csX9" fmla="*/ 101068 w 209726"/>
                <a:gd name="csY9" fmla="*/ 146649 h 210039"/>
                <a:gd name="csX10" fmla="*/ 209252 w 209726"/>
                <a:gd name="csY10" fmla="*/ 473 h 2100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209726" h="210039">
                  <a:moveTo>
                    <a:pt x="209252" y="473"/>
                  </a:moveTo>
                  <a:cubicBezTo>
                    <a:pt x="202610" y="-6150"/>
                    <a:pt x="113879" y="58186"/>
                    <a:pt x="63345" y="109040"/>
                  </a:cubicBezTo>
                  <a:cubicBezTo>
                    <a:pt x="31554" y="140735"/>
                    <a:pt x="5457" y="177398"/>
                    <a:pt x="0" y="192772"/>
                  </a:cubicBezTo>
                  <a:lnTo>
                    <a:pt x="4271" y="197030"/>
                  </a:lnTo>
                  <a:cubicBezTo>
                    <a:pt x="8066" y="188988"/>
                    <a:pt x="17794" y="176452"/>
                    <a:pt x="35824" y="158475"/>
                  </a:cubicBezTo>
                  <a:cubicBezTo>
                    <a:pt x="64294" y="130092"/>
                    <a:pt x="103914" y="100525"/>
                    <a:pt x="106524" y="103364"/>
                  </a:cubicBezTo>
                  <a:cubicBezTo>
                    <a:pt x="109371" y="106202"/>
                    <a:pt x="79952" y="145703"/>
                    <a:pt x="51483" y="174323"/>
                  </a:cubicBezTo>
                  <a:cubicBezTo>
                    <a:pt x="33689" y="192063"/>
                    <a:pt x="21115" y="201997"/>
                    <a:pt x="13049" y="205781"/>
                  </a:cubicBezTo>
                  <a:lnTo>
                    <a:pt x="17319" y="210039"/>
                  </a:lnTo>
                  <a:cubicBezTo>
                    <a:pt x="32740" y="204599"/>
                    <a:pt x="69276" y="178344"/>
                    <a:pt x="101068" y="146649"/>
                  </a:cubicBezTo>
                  <a:cubicBezTo>
                    <a:pt x="151364" y="95795"/>
                    <a:pt x="215895" y="7095"/>
                    <a:pt x="209252" y="473"/>
                  </a:cubicBezTo>
                </a:path>
              </a:pathLst>
            </a:custGeom>
            <a:solidFill>
              <a:srgbClr val="00457C"/>
            </a:solidFill>
            <a:ln w="2358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7C6C6A3F-4B2C-87AD-17C8-E37C476BB13E}"/>
                </a:ext>
              </a:extLst>
            </p:cNvPr>
            <p:cNvSpPr/>
            <p:nvPr/>
          </p:nvSpPr>
          <p:spPr>
            <a:xfrm>
              <a:off x="3701636" y="758932"/>
              <a:ext cx="294821" cy="176865"/>
            </a:xfrm>
            <a:custGeom>
              <a:avLst/>
              <a:gdLst>
                <a:gd name="csX0" fmla="*/ 294662 w 294821"/>
                <a:gd name="csY0" fmla="*/ 175979 h 176865"/>
                <a:gd name="csX1" fmla="*/ 125030 w 294821"/>
                <a:gd name="csY1" fmla="*/ 48252 h 176865"/>
                <a:gd name="csX2" fmla="*/ 11862 w 294821"/>
                <a:gd name="csY2" fmla="*/ 0 h 176865"/>
                <a:gd name="csX3" fmla="*/ 9015 w 294821"/>
                <a:gd name="csY3" fmla="*/ 5204 h 176865"/>
                <a:gd name="csX4" fmla="*/ 61922 w 294821"/>
                <a:gd name="csY4" fmla="*/ 29803 h 176865"/>
                <a:gd name="csX5" fmla="*/ 146856 w 294821"/>
                <a:gd name="csY5" fmla="*/ 91301 h 176865"/>
                <a:gd name="csX6" fmla="*/ 50771 w 294821"/>
                <a:gd name="csY6" fmla="*/ 48962 h 176865"/>
                <a:gd name="csX7" fmla="*/ 2847 w 294821"/>
                <a:gd name="csY7" fmla="*/ 15848 h 176865"/>
                <a:gd name="csX8" fmla="*/ 0 w 294821"/>
                <a:gd name="csY8" fmla="*/ 21051 h 176865"/>
                <a:gd name="csX9" fmla="*/ 98695 w 294821"/>
                <a:gd name="csY9" fmla="*/ 94139 h 176865"/>
                <a:gd name="csX10" fmla="*/ 294662 w 294821"/>
                <a:gd name="csY10" fmla="*/ 175979 h 1768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294821" h="176865">
                  <a:moveTo>
                    <a:pt x="294662" y="175979"/>
                  </a:moveTo>
                  <a:cubicBezTo>
                    <a:pt x="299407" y="167937"/>
                    <a:pt x="197864" y="90118"/>
                    <a:pt x="125030" y="48252"/>
                  </a:cubicBezTo>
                  <a:cubicBezTo>
                    <a:pt x="79478" y="21997"/>
                    <a:pt x="30605" y="2602"/>
                    <a:pt x="11862" y="0"/>
                  </a:cubicBezTo>
                  <a:lnTo>
                    <a:pt x="9015" y="5204"/>
                  </a:lnTo>
                  <a:cubicBezTo>
                    <a:pt x="18980" y="7569"/>
                    <a:pt x="36062" y="15138"/>
                    <a:pt x="61922" y="29803"/>
                  </a:cubicBezTo>
                  <a:cubicBezTo>
                    <a:pt x="102965" y="53219"/>
                    <a:pt x="148754" y="87990"/>
                    <a:pt x="146856" y="91301"/>
                  </a:cubicBezTo>
                  <a:cubicBezTo>
                    <a:pt x="144958" y="94612"/>
                    <a:pt x="91578" y="72615"/>
                    <a:pt x="50771" y="48962"/>
                  </a:cubicBezTo>
                  <a:cubicBezTo>
                    <a:pt x="25148" y="34297"/>
                    <a:pt x="9964" y="23180"/>
                    <a:pt x="2847" y="15848"/>
                  </a:cubicBezTo>
                  <a:lnTo>
                    <a:pt x="0" y="21051"/>
                  </a:lnTo>
                  <a:cubicBezTo>
                    <a:pt x="11625" y="35716"/>
                    <a:pt x="52906" y="67884"/>
                    <a:pt x="98695" y="94139"/>
                  </a:cubicBezTo>
                  <a:cubicBezTo>
                    <a:pt x="171293" y="135769"/>
                    <a:pt x="290154" y="184021"/>
                    <a:pt x="294662" y="175979"/>
                  </a:cubicBezTo>
                </a:path>
              </a:pathLst>
            </a:custGeom>
            <a:solidFill>
              <a:srgbClr val="00457C"/>
            </a:solidFill>
            <a:ln w="2358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AFED55AA-FD43-ADC9-9A1B-FBD90D76FF55}"/>
                </a:ext>
              </a:extLst>
            </p:cNvPr>
            <p:cNvSpPr/>
            <p:nvPr/>
          </p:nvSpPr>
          <p:spPr>
            <a:xfrm>
              <a:off x="3381471" y="769812"/>
              <a:ext cx="272003" cy="270236"/>
            </a:xfrm>
            <a:custGeom>
              <a:avLst/>
              <a:gdLst>
                <a:gd name="csX0" fmla="*/ 355 w 272003"/>
                <a:gd name="csY0" fmla="*/ 269882 h 270236"/>
                <a:gd name="csX1" fmla="*/ 148160 w 272003"/>
                <a:gd name="csY1" fmla="*/ 85624 h 270236"/>
                <a:gd name="csX2" fmla="*/ 254684 w 272003"/>
                <a:gd name="csY2" fmla="*/ 0 h 270236"/>
                <a:gd name="csX3" fmla="*/ 258955 w 272003"/>
                <a:gd name="csY3" fmla="*/ 4258 h 270236"/>
                <a:gd name="csX4" fmla="*/ 209607 w 272003"/>
                <a:gd name="csY4" fmla="*/ 46360 h 270236"/>
                <a:gd name="csX5" fmla="*/ 135112 w 272003"/>
                <a:gd name="csY5" fmla="*/ 136242 h 270236"/>
                <a:gd name="csX6" fmla="*/ 225503 w 272003"/>
                <a:gd name="csY6" fmla="*/ 62208 h 270236"/>
                <a:gd name="csX7" fmla="*/ 267733 w 272003"/>
                <a:gd name="csY7" fmla="*/ 13246 h 270236"/>
                <a:gd name="csX8" fmla="*/ 272003 w 272003"/>
                <a:gd name="csY8" fmla="*/ 17503 h 270236"/>
                <a:gd name="csX9" fmla="*/ 185882 w 272003"/>
                <a:gd name="csY9" fmla="*/ 123469 h 270236"/>
                <a:gd name="csX10" fmla="*/ 355 w 272003"/>
                <a:gd name="csY10" fmla="*/ 269882 h 2702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272003" h="270236">
                  <a:moveTo>
                    <a:pt x="355" y="269882"/>
                  </a:moveTo>
                  <a:cubicBezTo>
                    <a:pt x="-6288" y="263259"/>
                    <a:pt x="81731" y="151616"/>
                    <a:pt x="148160" y="85624"/>
                  </a:cubicBezTo>
                  <a:cubicBezTo>
                    <a:pt x="189678" y="44231"/>
                    <a:pt x="235942" y="8515"/>
                    <a:pt x="254684" y="0"/>
                  </a:cubicBezTo>
                  <a:lnTo>
                    <a:pt x="258955" y="4258"/>
                  </a:lnTo>
                  <a:cubicBezTo>
                    <a:pt x="248990" y="9934"/>
                    <a:pt x="233095" y="23180"/>
                    <a:pt x="209607" y="46360"/>
                  </a:cubicBezTo>
                  <a:cubicBezTo>
                    <a:pt x="172359" y="83495"/>
                    <a:pt x="132265" y="133403"/>
                    <a:pt x="135112" y="136242"/>
                  </a:cubicBezTo>
                  <a:cubicBezTo>
                    <a:pt x="137958" y="139080"/>
                    <a:pt x="188255" y="99343"/>
                    <a:pt x="225503" y="62208"/>
                  </a:cubicBezTo>
                  <a:cubicBezTo>
                    <a:pt x="248990" y="39028"/>
                    <a:pt x="262276" y="22944"/>
                    <a:pt x="267733" y="13246"/>
                  </a:cubicBezTo>
                  <a:lnTo>
                    <a:pt x="272003" y="17503"/>
                  </a:lnTo>
                  <a:cubicBezTo>
                    <a:pt x="263225" y="36189"/>
                    <a:pt x="227401" y="82076"/>
                    <a:pt x="185882" y="123469"/>
                  </a:cubicBezTo>
                  <a:cubicBezTo>
                    <a:pt x="119216" y="188988"/>
                    <a:pt x="6998" y="276505"/>
                    <a:pt x="355" y="269882"/>
                  </a:cubicBezTo>
                </a:path>
              </a:pathLst>
            </a:custGeom>
            <a:solidFill>
              <a:srgbClr val="00457C"/>
            </a:solidFill>
            <a:ln w="2358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7A6C67B6-9863-0D2D-B7E1-1A3A451DB22A}"/>
                </a:ext>
              </a:extLst>
            </p:cNvPr>
            <p:cNvSpPr/>
            <p:nvPr/>
          </p:nvSpPr>
          <p:spPr>
            <a:xfrm>
              <a:off x="3393723" y="586785"/>
              <a:ext cx="237450" cy="145418"/>
            </a:xfrm>
            <a:custGeom>
              <a:avLst/>
              <a:gdLst>
                <a:gd name="csX0" fmla="*/ 203 w 237450"/>
                <a:gd name="csY0" fmla="*/ 1135 h 145418"/>
                <a:gd name="csX1" fmla="*/ 159871 w 237450"/>
                <a:gd name="csY1" fmla="*/ 62869 h 145418"/>
                <a:gd name="csX2" fmla="*/ 237451 w 237450"/>
                <a:gd name="csY2" fmla="*/ 124367 h 145418"/>
                <a:gd name="csX3" fmla="*/ 234604 w 237450"/>
                <a:gd name="csY3" fmla="*/ 129571 h 145418"/>
                <a:gd name="csX4" fmla="*/ 196881 w 237450"/>
                <a:gd name="csY4" fmla="*/ 101897 h 145418"/>
                <a:gd name="csX5" fmla="*/ 118589 w 237450"/>
                <a:gd name="csY5" fmla="*/ 69729 h 145418"/>
                <a:gd name="csX6" fmla="*/ 185493 w 237450"/>
                <a:gd name="csY6" fmla="*/ 121292 h 145418"/>
                <a:gd name="csX7" fmla="*/ 228198 w 237450"/>
                <a:gd name="csY7" fmla="*/ 140215 h 145418"/>
                <a:gd name="csX8" fmla="*/ 225351 w 237450"/>
                <a:gd name="csY8" fmla="*/ 145419 h 145418"/>
                <a:gd name="csX9" fmla="*/ 133299 w 237450"/>
                <a:gd name="csY9" fmla="*/ 108756 h 145418"/>
                <a:gd name="csX10" fmla="*/ 203 w 237450"/>
                <a:gd name="csY10" fmla="*/ 1135 h 1454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237450" h="145418">
                  <a:moveTo>
                    <a:pt x="203" y="1135"/>
                  </a:moveTo>
                  <a:cubicBezTo>
                    <a:pt x="4948" y="-6907"/>
                    <a:pt x="101508" y="29282"/>
                    <a:pt x="159871" y="62869"/>
                  </a:cubicBezTo>
                  <a:cubicBezTo>
                    <a:pt x="196407" y="83921"/>
                    <a:pt x="228910" y="111122"/>
                    <a:pt x="237451" y="124367"/>
                  </a:cubicBezTo>
                  <a:lnTo>
                    <a:pt x="234604" y="129571"/>
                  </a:lnTo>
                  <a:cubicBezTo>
                    <a:pt x="229384" y="122948"/>
                    <a:pt x="217284" y="113960"/>
                    <a:pt x="196881" y="101897"/>
                  </a:cubicBezTo>
                  <a:cubicBezTo>
                    <a:pt x="163904" y="82974"/>
                    <a:pt x="120487" y="66417"/>
                    <a:pt x="118589" y="69729"/>
                  </a:cubicBezTo>
                  <a:cubicBezTo>
                    <a:pt x="116692" y="73040"/>
                    <a:pt x="152753" y="102370"/>
                    <a:pt x="185493" y="121292"/>
                  </a:cubicBezTo>
                  <a:cubicBezTo>
                    <a:pt x="206134" y="133119"/>
                    <a:pt x="219894" y="139032"/>
                    <a:pt x="228198" y="140215"/>
                  </a:cubicBezTo>
                  <a:lnTo>
                    <a:pt x="225351" y="145419"/>
                  </a:lnTo>
                  <a:cubicBezTo>
                    <a:pt x="209693" y="144472"/>
                    <a:pt x="170072" y="130044"/>
                    <a:pt x="133299" y="108756"/>
                  </a:cubicBezTo>
                  <a:cubicBezTo>
                    <a:pt x="74936" y="75169"/>
                    <a:pt x="-4542" y="9413"/>
                    <a:pt x="203" y="1135"/>
                  </a:cubicBezTo>
                </a:path>
              </a:pathLst>
            </a:custGeom>
            <a:solidFill>
              <a:srgbClr val="00457C"/>
            </a:solidFill>
            <a:ln w="2358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</p:grpSp>
      <p:sp>
        <p:nvSpPr>
          <p:cNvPr id="30" name="Freeform 29">
            <a:extLst>
              <a:ext uri="{FF2B5EF4-FFF2-40B4-BE49-F238E27FC236}">
                <a16:creationId xmlns:a16="http://schemas.microsoft.com/office/drawing/2014/main" id="{7BB69BFE-CE2F-1296-99BC-97715254456A}"/>
              </a:ext>
            </a:extLst>
          </p:cNvPr>
          <p:cNvSpPr/>
          <p:nvPr/>
        </p:nvSpPr>
        <p:spPr>
          <a:xfrm>
            <a:off x="3624291" y="537537"/>
            <a:ext cx="98698" cy="96272"/>
          </a:xfrm>
          <a:custGeom>
            <a:avLst/>
            <a:gdLst>
              <a:gd name="csX0" fmla="*/ 43893 w 98698"/>
              <a:gd name="csY0" fmla="*/ 29095 h 96272"/>
              <a:gd name="csX1" fmla="*/ 29658 w 98698"/>
              <a:gd name="csY1" fmla="*/ 42814 h 96272"/>
              <a:gd name="csX2" fmla="*/ 15660 w 98698"/>
              <a:gd name="csY2" fmla="*/ 28859 h 96272"/>
              <a:gd name="csX3" fmla="*/ 29895 w 98698"/>
              <a:gd name="csY3" fmla="*/ 15140 h 96272"/>
              <a:gd name="csX4" fmla="*/ 43893 w 98698"/>
              <a:gd name="csY4" fmla="*/ 29095 h 96272"/>
              <a:gd name="csX5" fmla="*/ 98697 w 98698"/>
              <a:gd name="csY5" fmla="*/ 48491 h 96272"/>
              <a:gd name="csX6" fmla="*/ 49824 w 98698"/>
              <a:gd name="csY6" fmla="*/ 2 h 96272"/>
              <a:gd name="csX7" fmla="*/ 2 w 98698"/>
              <a:gd name="csY7" fmla="*/ 47781 h 96272"/>
              <a:gd name="csX8" fmla="*/ 48875 w 98698"/>
              <a:gd name="csY8" fmla="*/ 96270 h 96272"/>
              <a:gd name="csX9" fmla="*/ 98697 w 98698"/>
              <a:gd name="csY9" fmla="*/ 48491 h 9627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98698" h="96272">
                <a:moveTo>
                  <a:pt x="43893" y="29095"/>
                </a:moveTo>
                <a:cubicBezTo>
                  <a:pt x="43893" y="36664"/>
                  <a:pt x="37487" y="42814"/>
                  <a:pt x="29658" y="42814"/>
                </a:cubicBezTo>
                <a:cubicBezTo>
                  <a:pt x="21829" y="42814"/>
                  <a:pt x="15660" y="36428"/>
                  <a:pt x="15660" y="28859"/>
                </a:cubicBezTo>
                <a:cubicBezTo>
                  <a:pt x="15660" y="21290"/>
                  <a:pt x="22066" y="15140"/>
                  <a:pt x="29895" y="15140"/>
                </a:cubicBezTo>
                <a:cubicBezTo>
                  <a:pt x="37724" y="15140"/>
                  <a:pt x="43893" y="21526"/>
                  <a:pt x="43893" y="29095"/>
                </a:cubicBezTo>
                <a:moveTo>
                  <a:pt x="98697" y="48491"/>
                </a:moveTo>
                <a:cubicBezTo>
                  <a:pt x="98934" y="21999"/>
                  <a:pt x="77107" y="238"/>
                  <a:pt x="49824" y="2"/>
                </a:cubicBezTo>
                <a:cubicBezTo>
                  <a:pt x="22540" y="-235"/>
                  <a:pt x="239" y="21053"/>
                  <a:pt x="2" y="47781"/>
                </a:cubicBezTo>
                <a:cubicBezTo>
                  <a:pt x="-235" y="74273"/>
                  <a:pt x="21591" y="96034"/>
                  <a:pt x="48875" y="96270"/>
                </a:cubicBezTo>
                <a:cubicBezTo>
                  <a:pt x="76396" y="96507"/>
                  <a:pt x="98460" y="75219"/>
                  <a:pt x="98697" y="48491"/>
                </a:cubicBezTo>
              </a:path>
            </a:pathLst>
          </a:custGeom>
          <a:solidFill>
            <a:srgbClr val="F4C134"/>
          </a:solidFill>
          <a:ln w="2358" cap="flat">
            <a:noFill/>
            <a:prstDash val="solid"/>
            <a:miter/>
          </a:ln>
        </p:spPr>
        <p:txBody>
          <a:bodyPr/>
          <a:lstStyle/>
          <a:p>
            <a:endParaRPr lang="en-IT"/>
          </a:p>
        </p:txBody>
      </p:sp>
      <p:sp>
        <p:nvSpPr>
          <p:cNvPr id="31" name="Freeform 30">
            <a:extLst>
              <a:ext uri="{FF2B5EF4-FFF2-40B4-BE49-F238E27FC236}">
                <a16:creationId xmlns:a16="http://schemas.microsoft.com/office/drawing/2014/main" id="{BE37DF2E-F747-A2FF-5EB1-175C303B1C55}"/>
              </a:ext>
            </a:extLst>
          </p:cNvPr>
          <p:cNvSpPr/>
          <p:nvPr/>
        </p:nvSpPr>
        <p:spPr>
          <a:xfrm>
            <a:off x="3645645" y="645990"/>
            <a:ext cx="56227" cy="21520"/>
          </a:xfrm>
          <a:custGeom>
            <a:avLst/>
            <a:gdLst>
              <a:gd name="csX0" fmla="*/ 56228 w 56227"/>
              <a:gd name="csY0" fmla="*/ 6030 h 21520"/>
              <a:gd name="csX1" fmla="*/ 48636 w 56227"/>
              <a:gd name="csY1" fmla="*/ 14545 h 21520"/>
              <a:gd name="csX2" fmla="*/ 7592 w 56227"/>
              <a:gd name="csY2" fmla="*/ 21404 h 21520"/>
              <a:gd name="csX3" fmla="*/ 0 w 56227"/>
              <a:gd name="csY3" fmla="*/ 15491 h 21520"/>
              <a:gd name="csX4" fmla="*/ 7592 w 56227"/>
              <a:gd name="csY4" fmla="*/ 6976 h 21520"/>
              <a:gd name="csX5" fmla="*/ 48636 w 56227"/>
              <a:gd name="csY5" fmla="*/ 116 h 21520"/>
              <a:gd name="csX6" fmla="*/ 56228 w 56227"/>
              <a:gd name="csY6" fmla="*/ 6030 h 215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56227" h="21520">
                <a:moveTo>
                  <a:pt x="56228" y="6030"/>
                </a:moveTo>
                <a:cubicBezTo>
                  <a:pt x="56228" y="10051"/>
                  <a:pt x="52906" y="13835"/>
                  <a:pt x="48636" y="14545"/>
                </a:cubicBezTo>
                <a:lnTo>
                  <a:pt x="7592" y="21404"/>
                </a:lnTo>
                <a:cubicBezTo>
                  <a:pt x="3321" y="22114"/>
                  <a:pt x="0" y="19512"/>
                  <a:pt x="0" y="15491"/>
                </a:cubicBezTo>
                <a:cubicBezTo>
                  <a:pt x="0" y="11470"/>
                  <a:pt x="3321" y="7685"/>
                  <a:pt x="7592" y="6976"/>
                </a:cubicBezTo>
                <a:lnTo>
                  <a:pt x="48636" y="116"/>
                </a:lnTo>
                <a:cubicBezTo>
                  <a:pt x="52906" y="-593"/>
                  <a:pt x="56228" y="2009"/>
                  <a:pt x="56228" y="6030"/>
                </a:cubicBezTo>
              </a:path>
            </a:pathLst>
          </a:custGeom>
          <a:solidFill>
            <a:srgbClr val="F4C134"/>
          </a:solidFill>
          <a:ln w="2358" cap="flat">
            <a:noFill/>
            <a:prstDash val="solid"/>
            <a:miter/>
          </a:ln>
        </p:spPr>
        <p:txBody>
          <a:bodyPr/>
          <a:lstStyle/>
          <a:p>
            <a:endParaRPr lang="en-IT"/>
          </a:p>
        </p:txBody>
      </p:sp>
      <p:sp>
        <p:nvSpPr>
          <p:cNvPr id="32" name="Freeform 31">
            <a:extLst>
              <a:ext uri="{FF2B5EF4-FFF2-40B4-BE49-F238E27FC236}">
                <a16:creationId xmlns:a16="http://schemas.microsoft.com/office/drawing/2014/main" id="{661CBA91-9E02-FFA8-036C-E47522F12C8A}"/>
              </a:ext>
            </a:extLst>
          </p:cNvPr>
          <p:cNvSpPr/>
          <p:nvPr/>
        </p:nvSpPr>
        <p:spPr>
          <a:xfrm>
            <a:off x="3645883" y="633570"/>
            <a:ext cx="56939" cy="14191"/>
          </a:xfrm>
          <a:custGeom>
            <a:avLst/>
            <a:gdLst>
              <a:gd name="csX0" fmla="*/ 56939 w 56939"/>
              <a:gd name="csY0" fmla="*/ 7096 h 14191"/>
              <a:gd name="csX1" fmla="*/ 49347 w 56939"/>
              <a:gd name="csY1" fmla="*/ 14192 h 14191"/>
              <a:gd name="csX2" fmla="*/ 7592 w 56939"/>
              <a:gd name="csY2" fmla="*/ 14192 h 14191"/>
              <a:gd name="csX3" fmla="*/ 0 w 56939"/>
              <a:gd name="csY3" fmla="*/ 7096 h 14191"/>
              <a:gd name="csX4" fmla="*/ 7592 w 56939"/>
              <a:gd name="csY4" fmla="*/ 0 h 14191"/>
              <a:gd name="csX5" fmla="*/ 49347 w 56939"/>
              <a:gd name="csY5" fmla="*/ 0 h 14191"/>
              <a:gd name="csX6" fmla="*/ 56939 w 56939"/>
              <a:gd name="csY6" fmla="*/ 7096 h 1419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56939" h="14191">
                <a:moveTo>
                  <a:pt x="56939" y="7096"/>
                </a:moveTo>
                <a:cubicBezTo>
                  <a:pt x="56939" y="11117"/>
                  <a:pt x="53381" y="14192"/>
                  <a:pt x="49347" y="14192"/>
                </a:cubicBezTo>
                <a:lnTo>
                  <a:pt x="7592" y="14192"/>
                </a:lnTo>
                <a:cubicBezTo>
                  <a:pt x="3321" y="14192"/>
                  <a:pt x="0" y="11117"/>
                  <a:pt x="0" y="7096"/>
                </a:cubicBezTo>
                <a:cubicBezTo>
                  <a:pt x="0" y="3075"/>
                  <a:pt x="3559" y="0"/>
                  <a:pt x="7592" y="0"/>
                </a:cubicBezTo>
                <a:lnTo>
                  <a:pt x="49347" y="0"/>
                </a:lnTo>
                <a:cubicBezTo>
                  <a:pt x="53381" y="0"/>
                  <a:pt x="56939" y="3075"/>
                  <a:pt x="56939" y="7096"/>
                </a:cubicBezTo>
              </a:path>
            </a:pathLst>
          </a:custGeom>
          <a:solidFill>
            <a:srgbClr val="F4C134"/>
          </a:solidFill>
          <a:ln w="2358" cap="flat">
            <a:noFill/>
            <a:prstDash val="solid"/>
            <a:miter/>
          </a:ln>
        </p:spPr>
        <p:txBody>
          <a:bodyPr/>
          <a:lstStyle/>
          <a:p>
            <a:endParaRPr lang="en-IT"/>
          </a:p>
        </p:txBody>
      </p:sp>
      <p:sp>
        <p:nvSpPr>
          <p:cNvPr id="33" name="Freeform 32">
            <a:extLst>
              <a:ext uri="{FF2B5EF4-FFF2-40B4-BE49-F238E27FC236}">
                <a16:creationId xmlns:a16="http://schemas.microsoft.com/office/drawing/2014/main" id="{A2E770EE-74D5-0D22-A717-F486E67F7603}"/>
              </a:ext>
            </a:extLst>
          </p:cNvPr>
          <p:cNvSpPr/>
          <p:nvPr/>
        </p:nvSpPr>
        <p:spPr>
          <a:xfrm>
            <a:off x="3658931" y="671415"/>
            <a:ext cx="29418" cy="14191"/>
          </a:xfrm>
          <a:custGeom>
            <a:avLst/>
            <a:gdLst>
              <a:gd name="csX0" fmla="*/ 29419 w 29418"/>
              <a:gd name="csY0" fmla="*/ 7096 h 14191"/>
              <a:gd name="csX1" fmla="*/ 22064 w 29418"/>
              <a:gd name="csY1" fmla="*/ 14192 h 14191"/>
              <a:gd name="csX2" fmla="*/ 7355 w 29418"/>
              <a:gd name="csY2" fmla="*/ 14192 h 14191"/>
              <a:gd name="csX3" fmla="*/ 0 w 29418"/>
              <a:gd name="csY3" fmla="*/ 7096 h 14191"/>
              <a:gd name="csX4" fmla="*/ 7355 w 29418"/>
              <a:gd name="csY4" fmla="*/ 0 h 14191"/>
              <a:gd name="csX5" fmla="*/ 22064 w 29418"/>
              <a:gd name="csY5" fmla="*/ 0 h 14191"/>
              <a:gd name="csX6" fmla="*/ 29419 w 29418"/>
              <a:gd name="csY6" fmla="*/ 7096 h 1419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29418" h="14191">
                <a:moveTo>
                  <a:pt x="29419" y="7096"/>
                </a:moveTo>
                <a:cubicBezTo>
                  <a:pt x="29419" y="11117"/>
                  <a:pt x="26097" y="14192"/>
                  <a:pt x="22064" y="14192"/>
                </a:cubicBezTo>
                <a:lnTo>
                  <a:pt x="7355" y="14192"/>
                </a:lnTo>
                <a:cubicBezTo>
                  <a:pt x="3321" y="14192"/>
                  <a:pt x="0" y="11117"/>
                  <a:pt x="0" y="7096"/>
                </a:cubicBezTo>
                <a:cubicBezTo>
                  <a:pt x="0" y="3311"/>
                  <a:pt x="3321" y="0"/>
                  <a:pt x="7355" y="0"/>
                </a:cubicBezTo>
                <a:lnTo>
                  <a:pt x="22064" y="0"/>
                </a:lnTo>
                <a:cubicBezTo>
                  <a:pt x="26097" y="0"/>
                  <a:pt x="29419" y="3311"/>
                  <a:pt x="29419" y="7096"/>
                </a:cubicBezTo>
              </a:path>
            </a:pathLst>
          </a:custGeom>
          <a:solidFill>
            <a:srgbClr val="F4C134"/>
          </a:solidFill>
          <a:ln w="2358" cap="flat">
            <a:noFill/>
            <a:prstDash val="solid"/>
            <a:miter/>
          </a:ln>
        </p:spPr>
        <p:txBody>
          <a:bodyPr/>
          <a:lstStyle/>
          <a:p>
            <a:endParaRPr lang="en-IT"/>
          </a:p>
        </p:txBody>
      </p:sp>
      <p:grpSp>
        <p:nvGrpSpPr>
          <p:cNvPr id="34" name="Graphic 6">
            <a:extLst>
              <a:ext uri="{FF2B5EF4-FFF2-40B4-BE49-F238E27FC236}">
                <a16:creationId xmlns:a16="http://schemas.microsoft.com/office/drawing/2014/main" id="{BA196BD6-782B-2AF0-1AE4-6713D363326D}"/>
              </a:ext>
            </a:extLst>
          </p:cNvPr>
          <p:cNvGrpSpPr/>
          <p:nvPr/>
        </p:nvGrpSpPr>
        <p:grpSpPr>
          <a:xfrm>
            <a:off x="2525600" y="582716"/>
            <a:ext cx="836865" cy="346517"/>
            <a:chOff x="2525600" y="582716"/>
            <a:chExt cx="836865" cy="346517"/>
          </a:xfrm>
          <a:solidFill>
            <a:srgbClr val="00457C"/>
          </a:solidFill>
        </p:grpSpPr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604BAD0F-4BAF-F69E-110C-072AFAF50701}"/>
                </a:ext>
              </a:extLst>
            </p:cNvPr>
            <p:cNvSpPr/>
            <p:nvPr/>
          </p:nvSpPr>
          <p:spPr>
            <a:xfrm>
              <a:off x="2737699" y="874595"/>
              <a:ext cx="44365" cy="54402"/>
            </a:xfrm>
            <a:custGeom>
              <a:avLst/>
              <a:gdLst>
                <a:gd name="csX0" fmla="*/ 32977 w 44365"/>
                <a:gd name="csY0" fmla="*/ 5204 h 54402"/>
                <a:gd name="csX1" fmla="*/ 31079 w 44365"/>
                <a:gd name="csY1" fmla="*/ 3548 h 54402"/>
                <a:gd name="csX2" fmla="*/ 27283 w 44365"/>
                <a:gd name="csY2" fmla="*/ 1656 h 54402"/>
                <a:gd name="csX3" fmla="*/ 23250 w 44365"/>
                <a:gd name="csY3" fmla="*/ 473 h 54402"/>
                <a:gd name="csX4" fmla="*/ 19217 w 44365"/>
                <a:gd name="csY4" fmla="*/ 0 h 54402"/>
                <a:gd name="csX5" fmla="*/ 9253 w 44365"/>
                <a:gd name="csY5" fmla="*/ 2602 h 54402"/>
                <a:gd name="csX6" fmla="*/ 2372 w 44365"/>
                <a:gd name="csY6" fmla="*/ 9461 h 54402"/>
                <a:gd name="csX7" fmla="*/ 0 w 44365"/>
                <a:gd name="csY7" fmla="*/ 19396 h 54402"/>
                <a:gd name="csX8" fmla="*/ 2372 w 44365"/>
                <a:gd name="csY8" fmla="*/ 29093 h 54402"/>
                <a:gd name="csX9" fmla="*/ 9015 w 44365"/>
                <a:gd name="csY9" fmla="*/ 35716 h 54402"/>
                <a:gd name="csX10" fmla="*/ 18980 w 44365"/>
                <a:gd name="csY10" fmla="*/ 38081 h 54402"/>
                <a:gd name="csX11" fmla="*/ 26334 w 44365"/>
                <a:gd name="csY11" fmla="*/ 36899 h 54402"/>
                <a:gd name="csX12" fmla="*/ 32028 w 44365"/>
                <a:gd name="csY12" fmla="*/ 33824 h 54402"/>
                <a:gd name="csX13" fmla="*/ 32740 w 44365"/>
                <a:gd name="csY13" fmla="*/ 33114 h 54402"/>
                <a:gd name="csX14" fmla="*/ 32740 w 44365"/>
                <a:gd name="csY14" fmla="*/ 34297 h 54402"/>
                <a:gd name="csX15" fmla="*/ 31317 w 44365"/>
                <a:gd name="csY15" fmla="*/ 40210 h 54402"/>
                <a:gd name="csX16" fmla="*/ 27521 w 44365"/>
                <a:gd name="csY16" fmla="*/ 43758 h 54402"/>
                <a:gd name="csX17" fmla="*/ 21352 w 44365"/>
                <a:gd name="csY17" fmla="*/ 44941 h 54402"/>
                <a:gd name="csX18" fmla="*/ 16133 w 44365"/>
                <a:gd name="csY18" fmla="*/ 44468 h 54402"/>
                <a:gd name="csX19" fmla="*/ 11862 w 44365"/>
                <a:gd name="csY19" fmla="*/ 43049 h 54402"/>
                <a:gd name="csX20" fmla="*/ 8304 w 44365"/>
                <a:gd name="csY20" fmla="*/ 41393 h 54402"/>
                <a:gd name="csX21" fmla="*/ 4508 w 44365"/>
                <a:gd name="csY21" fmla="*/ 49435 h 54402"/>
                <a:gd name="csX22" fmla="*/ 12337 w 44365"/>
                <a:gd name="csY22" fmla="*/ 52983 h 54402"/>
                <a:gd name="csX23" fmla="*/ 22776 w 44365"/>
                <a:gd name="csY23" fmla="*/ 54402 h 54402"/>
                <a:gd name="csX24" fmla="*/ 31317 w 44365"/>
                <a:gd name="csY24" fmla="*/ 52983 h 54402"/>
                <a:gd name="csX25" fmla="*/ 38197 w 44365"/>
                <a:gd name="csY25" fmla="*/ 48962 h 54402"/>
                <a:gd name="csX26" fmla="*/ 42705 w 44365"/>
                <a:gd name="csY26" fmla="*/ 42576 h 54402"/>
                <a:gd name="csX27" fmla="*/ 44365 w 44365"/>
                <a:gd name="csY27" fmla="*/ 33824 h 54402"/>
                <a:gd name="csX28" fmla="*/ 44365 w 44365"/>
                <a:gd name="csY28" fmla="*/ 946 h 54402"/>
                <a:gd name="csX29" fmla="*/ 33689 w 44365"/>
                <a:gd name="csY29" fmla="*/ 946 h 54402"/>
                <a:gd name="csX30" fmla="*/ 32977 w 44365"/>
                <a:gd name="csY30" fmla="*/ 5204 h 54402"/>
                <a:gd name="csX31" fmla="*/ 31554 w 44365"/>
                <a:gd name="csY31" fmla="*/ 24836 h 54402"/>
                <a:gd name="csX32" fmla="*/ 27758 w 44365"/>
                <a:gd name="csY32" fmla="*/ 28384 h 54402"/>
                <a:gd name="csX33" fmla="*/ 22064 w 44365"/>
                <a:gd name="csY33" fmla="*/ 29566 h 54402"/>
                <a:gd name="csX34" fmla="*/ 16133 w 44365"/>
                <a:gd name="csY34" fmla="*/ 28384 h 54402"/>
                <a:gd name="csX35" fmla="*/ 12337 w 44365"/>
                <a:gd name="csY35" fmla="*/ 24836 h 54402"/>
                <a:gd name="csX36" fmla="*/ 10913 w 44365"/>
                <a:gd name="csY36" fmla="*/ 19632 h 54402"/>
                <a:gd name="csX37" fmla="*/ 12337 w 44365"/>
                <a:gd name="csY37" fmla="*/ 14428 h 54402"/>
                <a:gd name="csX38" fmla="*/ 16133 w 44365"/>
                <a:gd name="csY38" fmla="*/ 10880 h 54402"/>
                <a:gd name="csX39" fmla="*/ 22064 w 44365"/>
                <a:gd name="csY39" fmla="*/ 9698 h 54402"/>
                <a:gd name="csX40" fmla="*/ 27758 w 44365"/>
                <a:gd name="csY40" fmla="*/ 10880 h 54402"/>
                <a:gd name="csX41" fmla="*/ 31554 w 44365"/>
                <a:gd name="csY41" fmla="*/ 14428 h 54402"/>
                <a:gd name="csX42" fmla="*/ 32977 w 44365"/>
                <a:gd name="csY42" fmla="*/ 19632 h 54402"/>
                <a:gd name="csX43" fmla="*/ 31554 w 44365"/>
                <a:gd name="csY43" fmla="*/ 24836 h 544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</a:cxnLst>
              <a:rect l="l" t="t" r="r" b="b"/>
              <a:pathLst>
                <a:path w="44365" h="54402">
                  <a:moveTo>
                    <a:pt x="32977" y="5204"/>
                  </a:moveTo>
                  <a:cubicBezTo>
                    <a:pt x="32503" y="4731"/>
                    <a:pt x="31791" y="4021"/>
                    <a:pt x="31079" y="3548"/>
                  </a:cubicBezTo>
                  <a:cubicBezTo>
                    <a:pt x="29893" y="2838"/>
                    <a:pt x="28707" y="2129"/>
                    <a:pt x="27283" y="1656"/>
                  </a:cubicBezTo>
                  <a:cubicBezTo>
                    <a:pt x="25860" y="1183"/>
                    <a:pt x="24674" y="710"/>
                    <a:pt x="23250" y="473"/>
                  </a:cubicBezTo>
                  <a:cubicBezTo>
                    <a:pt x="21827" y="237"/>
                    <a:pt x="20403" y="0"/>
                    <a:pt x="19217" y="0"/>
                  </a:cubicBezTo>
                  <a:cubicBezTo>
                    <a:pt x="15421" y="0"/>
                    <a:pt x="12100" y="946"/>
                    <a:pt x="9253" y="2602"/>
                  </a:cubicBezTo>
                  <a:cubicBezTo>
                    <a:pt x="6406" y="4258"/>
                    <a:pt x="4033" y="6623"/>
                    <a:pt x="2372" y="9461"/>
                  </a:cubicBezTo>
                  <a:cubicBezTo>
                    <a:pt x="712" y="12300"/>
                    <a:pt x="0" y="15611"/>
                    <a:pt x="0" y="19396"/>
                  </a:cubicBezTo>
                  <a:cubicBezTo>
                    <a:pt x="0" y="23180"/>
                    <a:pt x="712" y="26255"/>
                    <a:pt x="2372" y="29093"/>
                  </a:cubicBezTo>
                  <a:cubicBezTo>
                    <a:pt x="4033" y="31932"/>
                    <a:pt x="6168" y="34060"/>
                    <a:pt x="9015" y="35716"/>
                  </a:cubicBezTo>
                  <a:cubicBezTo>
                    <a:pt x="11862" y="37372"/>
                    <a:pt x="15184" y="38081"/>
                    <a:pt x="18980" y="38081"/>
                  </a:cubicBezTo>
                  <a:cubicBezTo>
                    <a:pt x="21590" y="38081"/>
                    <a:pt x="23962" y="37608"/>
                    <a:pt x="26334" y="36899"/>
                  </a:cubicBezTo>
                  <a:cubicBezTo>
                    <a:pt x="28707" y="36189"/>
                    <a:pt x="30605" y="35007"/>
                    <a:pt x="32028" y="33824"/>
                  </a:cubicBezTo>
                  <a:cubicBezTo>
                    <a:pt x="32266" y="33587"/>
                    <a:pt x="32503" y="33351"/>
                    <a:pt x="32740" y="33114"/>
                  </a:cubicBezTo>
                  <a:lnTo>
                    <a:pt x="32740" y="34297"/>
                  </a:lnTo>
                  <a:cubicBezTo>
                    <a:pt x="32740" y="36662"/>
                    <a:pt x="32266" y="38555"/>
                    <a:pt x="31317" y="40210"/>
                  </a:cubicBezTo>
                  <a:cubicBezTo>
                    <a:pt x="30368" y="41866"/>
                    <a:pt x="29181" y="43049"/>
                    <a:pt x="27521" y="43758"/>
                  </a:cubicBezTo>
                  <a:cubicBezTo>
                    <a:pt x="25860" y="44468"/>
                    <a:pt x="23725" y="44941"/>
                    <a:pt x="21352" y="44941"/>
                  </a:cubicBezTo>
                  <a:cubicBezTo>
                    <a:pt x="19454" y="44941"/>
                    <a:pt x="17794" y="44704"/>
                    <a:pt x="16133" y="44468"/>
                  </a:cubicBezTo>
                  <a:cubicBezTo>
                    <a:pt x="14472" y="44231"/>
                    <a:pt x="13049" y="43758"/>
                    <a:pt x="11862" y="43049"/>
                  </a:cubicBezTo>
                  <a:cubicBezTo>
                    <a:pt x="10676" y="42576"/>
                    <a:pt x="9490" y="41866"/>
                    <a:pt x="8304" y="41393"/>
                  </a:cubicBezTo>
                  <a:lnTo>
                    <a:pt x="4508" y="49435"/>
                  </a:lnTo>
                  <a:cubicBezTo>
                    <a:pt x="6643" y="50854"/>
                    <a:pt x="9253" y="52037"/>
                    <a:pt x="12337" y="52983"/>
                  </a:cubicBezTo>
                  <a:cubicBezTo>
                    <a:pt x="15421" y="53929"/>
                    <a:pt x="18980" y="54402"/>
                    <a:pt x="22776" y="54402"/>
                  </a:cubicBezTo>
                  <a:cubicBezTo>
                    <a:pt x="25860" y="54402"/>
                    <a:pt x="28707" y="53929"/>
                    <a:pt x="31317" y="52983"/>
                  </a:cubicBezTo>
                  <a:cubicBezTo>
                    <a:pt x="33926" y="52037"/>
                    <a:pt x="36299" y="50854"/>
                    <a:pt x="38197" y="48962"/>
                  </a:cubicBezTo>
                  <a:cubicBezTo>
                    <a:pt x="40095" y="47306"/>
                    <a:pt x="41518" y="45177"/>
                    <a:pt x="42705" y="42576"/>
                  </a:cubicBezTo>
                  <a:cubicBezTo>
                    <a:pt x="43654" y="39974"/>
                    <a:pt x="44365" y="37135"/>
                    <a:pt x="44365" y="33824"/>
                  </a:cubicBezTo>
                  <a:lnTo>
                    <a:pt x="44365" y="946"/>
                  </a:lnTo>
                  <a:lnTo>
                    <a:pt x="33689" y="946"/>
                  </a:lnTo>
                  <a:lnTo>
                    <a:pt x="32977" y="5204"/>
                  </a:lnTo>
                  <a:close/>
                  <a:moveTo>
                    <a:pt x="31554" y="24836"/>
                  </a:moveTo>
                  <a:cubicBezTo>
                    <a:pt x="30605" y="26255"/>
                    <a:pt x="29419" y="27438"/>
                    <a:pt x="27758" y="28384"/>
                  </a:cubicBezTo>
                  <a:cubicBezTo>
                    <a:pt x="26097" y="29093"/>
                    <a:pt x="24199" y="29566"/>
                    <a:pt x="22064" y="29566"/>
                  </a:cubicBezTo>
                  <a:cubicBezTo>
                    <a:pt x="19929" y="29566"/>
                    <a:pt x="17794" y="29093"/>
                    <a:pt x="16133" y="28384"/>
                  </a:cubicBezTo>
                  <a:cubicBezTo>
                    <a:pt x="14472" y="27674"/>
                    <a:pt x="13286" y="26491"/>
                    <a:pt x="12337" y="24836"/>
                  </a:cubicBezTo>
                  <a:cubicBezTo>
                    <a:pt x="11388" y="23417"/>
                    <a:pt x="10913" y="21761"/>
                    <a:pt x="10913" y="19632"/>
                  </a:cubicBezTo>
                  <a:cubicBezTo>
                    <a:pt x="10913" y="17740"/>
                    <a:pt x="11388" y="15848"/>
                    <a:pt x="12337" y="14428"/>
                  </a:cubicBezTo>
                  <a:cubicBezTo>
                    <a:pt x="13286" y="13009"/>
                    <a:pt x="14472" y="11827"/>
                    <a:pt x="16133" y="10880"/>
                  </a:cubicBezTo>
                  <a:cubicBezTo>
                    <a:pt x="17794" y="10171"/>
                    <a:pt x="19692" y="9698"/>
                    <a:pt x="22064" y="9698"/>
                  </a:cubicBezTo>
                  <a:cubicBezTo>
                    <a:pt x="24199" y="9698"/>
                    <a:pt x="26097" y="10171"/>
                    <a:pt x="27758" y="10880"/>
                  </a:cubicBezTo>
                  <a:cubicBezTo>
                    <a:pt x="29419" y="11590"/>
                    <a:pt x="30605" y="12773"/>
                    <a:pt x="31554" y="14428"/>
                  </a:cubicBezTo>
                  <a:cubicBezTo>
                    <a:pt x="32503" y="15848"/>
                    <a:pt x="32977" y="17740"/>
                    <a:pt x="32977" y="19632"/>
                  </a:cubicBezTo>
                  <a:cubicBezTo>
                    <a:pt x="32977" y="21761"/>
                    <a:pt x="32503" y="23417"/>
                    <a:pt x="31554" y="24836"/>
                  </a:cubicBezTo>
                  <a:close/>
                </a:path>
              </a:pathLst>
            </a:custGeom>
            <a:solidFill>
              <a:srgbClr val="00457C"/>
            </a:solidFill>
            <a:ln w="2358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615ECD30-CA10-C5A6-E9B2-7972A8963B63}"/>
                </a:ext>
              </a:extLst>
            </p:cNvPr>
            <p:cNvSpPr/>
            <p:nvPr/>
          </p:nvSpPr>
          <p:spPr>
            <a:xfrm>
              <a:off x="2936275" y="874595"/>
              <a:ext cx="41518" cy="39027"/>
            </a:xfrm>
            <a:custGeom>
              <a:avLst/>
              <a:gdLst>
                <a:gd name="csX0" fmla="*/ 36062 w 41518"/>
                <a:gd name="csY0" fmla="*/ 5440 h 39027"/>
                <a:gd name="csX1" fmla="*/ 29656 w 41518"/>
                <a:gd name="csY1" fmla="*/ 1419 h 39027"/>
                <a:gd name="csX2" fmla="*/ 21590 w 41518"/>
                <a:gd name="csY2" fmla="*/ 0 h 39027"/>
                <a:gd name="csX3" fmla="*/ 13049 w 41518"/>
                <a:gd name="csY3" fmla="*/ 1419 h 39027"/>
                <a:gd name="csX4" fmla="*/ 6168 w 41518"/>
                <a:gd name="csY4" fmla="*/ 5440 h 39027"/>
                <a:gd name="csX5" fmla="*/ 1661 w 41518"/>
                <a:gd name="csY5" fmla="*/ 11590 h 39027"/>
                <a:gd name="csX6" fmla="*/ 0 w 41518"/>
                <a:gd name="csY6" fmla="*/ 19632 h 39027"/>
                <a:gd name="csX7" fmla="*/ 2847 w 41518"/>
                <a:gd name="csY7" fmla="*/ 29566 h 39027"/>
                <a:gd name="csX8" fmla="*/ 10913 w 41518"/>
                <a:gd name="csY8" fmla="*/ 36426 h 39027"/>
                <a:gd name="csX9" fmla="*/ 23013 w 41518"/>
                <a:gd name="csY9" fmla="*/ 39028 h 39027"/>
                <a:gd name="csX10" fmla="*/ 29181 w 41518"/>
                <a:gd name="csY10" fmla="*/ 38318 h 39027"/>
                <a:gd name="csX11" fmla="*/ 35113 w 41518"/>
                <a:gd name="csY11" fmla="*/ 36426 h 39027"/>
                <a:gd name="csX12" fmla="*/ 40332 w 41518"/>
                <a:gd name="csY12" fmla="*/ 33351 h 39027"/>
                <a:gd name="csX13" fmla="*/ 35113 w 41518"/>
                <a:gd name="csY13" fmla="*/ 26018 h 39027"/>
                <a:gd name="csX14" fmla="*/ 30605 w 41518"/>
                <a:gd name="csY14" fmla="*/ 28147 h 39027"/>
                <a:gd name="csX15" fmla="*/ 24436 w 41518"/>
                <a:gd name="csY15" fmla="*/ 29093 h 39027"/>
                <a:gd name="csX16" fmla="*/ 17082 w 41518"/>
                <a:gd name="csY16" fmla="*/ 27674 h 39027"/>
                <a:gd name="csX17" fmla="*/ 12337 w 41518"/>
                <a:gd name="csY17" fmla="*/ 23890 h 39027"/>
                <a:gd name="csX18" fmla="*/ 11151 w 41518"/>
                <a:gd name="csY18" fmla="*/ 21761 h 39027"/>
                <a:gd name="csX19" fmla="*/ 41518 w 41518"/>
                <a:gd name="csY19" fmla="*/ 21761 h 39027"/>
                <a:gd name="csX20" fmla="*/ 41518 w 41518"/>
                <a:gd name="csY20" fmla="*/ 18686 h 39027"/>
                <a:gd name="csX21" fmla="*/ 40095 w 41518"/>
                <a:gd name="csY21" fmla="*/ 11117 h 39027"/>
                <a:gd name="csX22" fmla="*/ 36062 w 41518"/>
                <a:gd name="csY22" fmla="*/ 5440 h 39027"/>
                <a:gd name="csX23" fmla="*/ 16133 w 41518"/>
                <a:gd name="csY23" fmla="*/ 10644 h 39027"/>
                <a:gd name="csX24" fmla="*/ 21827 w 41518"/>
                <a:gd name="csY24" fmla="*/ 9698 h 39027"/>
                <a:gd name="csX25" fmla="*/ 26334 w 41518"/>
                <a:gd name="csY25" fmla="*/ 10407 h 39027"/>
                <a:gd name="csX26" fmla="*/ 29656 w 41518"/>
                <a:gd name="csY26" fmla="*/ 12536 h 39027"/>
                <a:gd name="csX27" fmla="*/ 31079 w 41518"/>
                <a:gd name="csY27" fmla="*/ 15611 h 39027"/>
                <a:gd name="csX28" fmla="*/ 11151 w 41518"/>
                <a:gd name="csY28" fmla="*/ 15611 h 39027"/>
                <a:gd name="csX29" fmla="*/ 12100 w 41518"/>
                <a:gd name="csY29" fmla="*/ 13482 h 39027"/>
                <a:gd name="csX30" fmla="*/ 16133 w 41518"/>
                <a:gd name="csY30" fmla="*/ 10644 h 3902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</a:cxnLst>
              <a:rect l="l" t="t" r="r" b="b"/>
              <a:pathLst>
                <a:path w="41518" h="39027">
                  <a:moveTo>
                    <a:pt x="36062" y="5440"/>
                  </a:moveTo>
                  <a:cubicBezTo>
                    <a:pt x="34164" y="3784"/>
                    <a:pt x="32028" y="2365"/>
                    <a:pt x="29656" y="1419"/>
                  </a:cubicBezTo>
                  <a:cubicBezTo>
                    <a:pt x="27283" y="473"/>
                    <a:pt x="24436" y="0"/>
                    <a:pt x="21590" y="0"/>
                  </a:cubicBezTo>
                  <a:cubicBezTo>
                    <a:pt x="18505" y="0"/>
                    <a:pt x="15658" y="473"/>
                    <a:pt x="13049" y="1419"/>
                  </a:cubicBezTo>
                  <a:cubicBezTo>
                    <a:pt x="10439" y="2365"/>
                    <a:pt x="8066" y="3784"/>
                    <a:pt x="6168" y="5440"/>
                  </a:cubicBezTo>
                  <a:cubicBezTo>
                    <a:pt x="4270" y="7096"/>
                    <a:pt x="2610" y="9225"/>
                    <a:pt x="1661" y="11590"/>
                  </a:cubicBezTo>
                  <a:cubicBezTo>
                    <a:pt x="474" y="13955"/>
                    <a:pt x="0" y="16794"/>
                    <a:pt x="0" y="19632"/>
                  </a:cubicBezTo>
                  <a:cubicBezTo>
                    <a:pt x="0" y="23417"/>
                    <a:pt x="949" y="26728"/>
                    <a:pt x="2847" y="29566"/>
                  </a:cubicBezTo>
                  <a:cubicBezTo>
                    <a:pt x="4745" y="32405"/>
                    <a:pt x="7355" y="34770"/>
                    <a:pt x="10913" y="36426"/>
                  </a:cubicBezTo>
                  <a:cubicBezTo>
                    <a:pt x="14235" y="38081"/>
                    <a:pt x="18268" y="39028"/>
                    <a:pt x="23013" y="39028"/>
                  </a:cubicBezTo>
                  <a:cubicBezTo>
                    <a:pt x="25148" y="39028"/>
                    <a:pt x="27046" y="38791"/>
                    <a:pt x="29181" y="38318"/>
                  </a:cubicBezTo>
                  <a:cubicBezTo>
                    <a:pt x="31079" y="37845"/>
                    <a:pt x="33215" y="37372"/>
                    <a:pt x="35113" y="36426"/>
                  </a:cubicBezTo>
                  <a:cubicBezTo>
                    <a:pt x="37011" y="35480"/>
                    <a:pt x="38671" y="34534"/>
                    <a:pt x="40332" y="33351"/>
                  </a:cubicBezTo>
                  <a:lnTo>
                    <a:pt x="35113" y="26018"/>
                  </a:lnTo>
                  <a:cubicBezTo>
                    <a:pt x="33689" y="26965"/>
                    <a:pt x="32266" y="27674"/>
                    <a:pt x="30605" y="28147"/>
                  </a:cubicBezTo>
                  <a:cubicBezTo>
                    <a:pt x="28944" y="28620"/>
                    <a:pt x="27046" y="29093"/>
                    <a:pt x="24436" y="29093"/>
                  </a:cubicBezTo>
                  <a:cubicBezTo>
                    <a:pt x="21590" y="29093"/>
                    <a:pt x="19217" y="28620"/>
                    <a:pt x="17082" y="27674"/>
                  </a:cubicBezTo>
                  <a:cubicBezTo>
                    <a:pt x="14947" y="26728"/>
                    <a:pt x="13523" y="25545"/>
                    <a:pt x="12337" y="23890"/>
                  </a:cubicBezTo>
                  <a:cubicBezTo>
                    <a:pt x="11862" y="23180"/>
                    <a:pt x="11388" y="22470"/>
                    <a:pt x="11151" y="21761"/>
                  </a:cubicBezTo>
                  <a:lnTo>
                    <a:pt x="41518" y="21761"/>
                  </a:lnTo>
                  <a:lnTo>
                    <a:pt x="41518" y="18686"/>
                  </a:lnTo>
                  <a:cubicBezTo>
                    <a:pt x="41518" y="15848"/>
                    <a:pt x="41281" y="13246"/>
                    <a:pt x="40095" y="11117"/>
                  </a:cubicBezTo>
                  <a:cubicBezTo>
                    <a:pt x="39383" y="9225"/>
                    <a:pt x="37960" y="7332"/>
                    <a:pt x="36062" y="5440"/>
                  </a:cubicBezTo>
                  <a:close/>
                  <a:moveTo>
                    <a:pt x="16133" y="10644"/>
                  </a:moveTo>
                  <a:cubicBezTo>
                    <a:pt x="17794" y="9934"/>
                    <a:pt x="19692" y="9698"/>
                    <a:pt x="21827" y="9698"/>
                  </a:cubicBezTo>
                  <a:cubicBezTo>
                    <a:pt x="23487" y="9698"/>
                    <a:pt x="24911" y="9934"/>
                    <a:pt x="26334" y="10407"/>
                  </a:cubicBezTo>
                  <a:cubicBezTo>
                    <a:pt x="27758" y="10880"/>
                    <a:pt x="28944" y="11590"/>
                    <a:pt x="29656" y="12536"/>
                  </a:cubicBezTo>
                  <a:cubicBezTo>
                    <a:pt x="30605" y="13482"/>
                    <a:pt x="31079" y="14665"/>
                    <a:pt x="31079" y="15611"/>
                  </a:cubicBezTo>
                  <a:lnTo>
                    <a:pt x="11151" y="15611"/>
                  </a:lnTo>
                  <a:cubicBezTo>
                    <a:pt x="11388" y="14901"/>
                    <a:pt x="11625" y="14192"/>
                    <a:pt x="12100" y="13482"/>
                  </a:cubicBezTo>
                  <a:cubicBezTo>
                    <a:pt x="13049" y="12300"/>
                    <a:pt x="14472" y="11353"/>
                    <a:pt x="16133" y="10644"/>
                  </a:cubicBezTo>
                  <a:close/>
                </a:path>
              </a:pathLst>
            </a:custGeom>
            <a:solidFill>
              <a:srgbClr val="00457C"/>
            </a:solidFill>
            <a:ln w="2358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65C2604B-4E91-9D18-42E5-3928E122F369}"/>
                </a:ext>
              </a:extLst>
            </p:cNvPr>
            <p:cNvSpPr/>
            <p:nvPr/>
          </p:nvSpPr>
          <p:spPr>
            <a:xfrm>
              <a:off x="2882420" y="863242"/>
              <a:ext cx="45314" cy="49671"/>
            </a:xfrm>
            <a:custGeom>
              <a:avLst/>
              <a:gdLst>
                <a:gd name="csX0" fmla="*/ 33689 w 45314"/>
                <a:gd name="csY0" fmla="*/ 30512 h 49671"/>
                <a:gd name="csX1" fmla="*/ 40095 w 45314"/>
                <a:gd name="csY1" fmla="*/ 24599 h 49671"/>
                <a:gd name="csX2" fmla="*/ 42467 w 45314"/>
                <a:gd name="csY2" fmla="*/ 16084 h 49671"/>
                <a:gd name="csX3" fmla="*/ 40332 w 45314"/>
                <a:gd name="csY3" fmla="*/ 7806 h 49671"/>
                <a:gd name="csX4" fmla="*/ 34164 w 45314"/>
                <a:gd name="csY4" fmla="*/ 2129 h 49671"/>
                <a:gd name="csX5" fmla="*/ 24911 w 45314"/>
                <a:gd name="csY5" fmla="*/ 0 h 49671"/>
                <a:gd name="csX6" fmla="*/ 0 w 45314"/>
                <a:gd name="csY6" fmla="*/ 0 h 49671"/>
                <a:gd name="csX7" fmla="*/ 0 w 45314"/>
                <a:gd name="csY7" fmla="*/ 49672 h 49671"/>
                <a:gd name="csX8" fmla="*/ 11625 w 45314"/>
                <a:gd name="csY8" fmla="*/ 49672 h 49671"/>
                <a:gd name="csX9" fmla="*/ 11625 w 45314"/>
                <a:gd name="csY9" fmla="*/ 32405 h 49671"/>
                <a:gd name="csX10" fmla="*/ 20166 w 45314"/>
                <a:gd name="csY10" fmla="*/ 32405 h 49671"/>
                <a:gd name="csX11" fmla="*/ 31317 w 45314"/>
                <a:gd name="csY11" fmla="*/ 49672 h 49671"/>
                <a:gd name="csX12" fmla="*/ 45314 w 45314"/>
                <a:gd name="csY12" fmla="*/ 49672 h 49671"/>
                <a:gd name="csX13" fmla="*/ 32977 w 45314"/>
                <a:gd name="csY13" fmla="*/ 30749 h 49671"/>
                <a:gd name="csX14" fmla="*/ 33689 w 45314"/>
                <a:gd name="csY14" fmla="*/ 30512 h 49671"/>
                <a:gd name="csX15" fmla="*/ 11388 w 45314"/>
                <a:gd name="csY15" fmla="*/ 10407 h 49671"/>
                <a:gd name="csX16" fmla="*/ 23013 w 45314"/>
                <a:gd name="csY16" fmla="*/ 10407 h 49671"/>
                <a:gd name="csX17" fmla="*/ 27046 w 45314"/>
                <a:gd name="csY17" fmla="*/ 11117 h 49671"/>
                <a:gd name="csX18" fmla="*/ 29656 w 45314"/>
                <a:gd name="csY18" fmla="*/ 13246 h 49671"/>
                <a:gd name="csX19" fmla="*/ 30605 w 45314"/>
                <a:gd name="csY19" fmla="*/ 16557 h 49671"/>
                <a:gd name="csX20" fmla="*/ 29656 w 45314"/>
                <a:gd name="csY20" fmla="*/ 20105 h 49671"/>
                <a:gd name="csX21" fmla="*/ 27283 w 45314"/>
                <a:gd name="csY21" fmla="*/ 22470 h 49671"/>
                <a:gd name="csX22" fmla="*/ 23725 w 45314"/>
                <a:gd name="csY22" fmla="*/ 23417 h 49671"/>
                <a:gd name="csX23" fmla="*/ 11388 w 45314"/>
                <a:gd name="csY23" fmla="*/ 23417 h 49671"/>
                <a:gd name="csX24" fmla="*/ 11388 w 45314"/>
                <a:gd name="csY24" fmla="*/ 10407 h 4967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45314" h="49671">
                  <a:moveTo>
                    <a:pt x="33689" y="30512"/>
                  </a:moveTo>
                  <a:cubicBezTo>
                    <a:pt x="36299" y="29093"/>
                    <a:pt x="38434" y="27201"/>
                    <a:pt x="40095" y="24599"/>
                  </a:cubicBezTo>
                  <a:cubicBezTo>
                    <a:pt x="41518" y="22234"/>
                    <a:pt x="42467" y="19396"/>
                    <a:pt x="42467" y="16084"/>
                  </a:cubicBezTo>
                  <a:cubicBezTo>
                    <a:pt x="42467" y="13009"/>
                    <a:pt x="41756" y="10171"/>
                    <a:pt x="40332" y="7806"/>
                  </a:cubicBezTo>
                  <a:cubicBezTo>
                    <a:pt x="38909" y="5440"/>
                    <a:pt x="36773" y="3548"/>
                    <a:pt x="34164" y="2129"/>
                  </a:cubicBezTo>
                  <a:cubicBezTo>
                    <a:pt x="31554" y="710"/>
                    <a:pt x="28470" y="0"/>
                    <a:pt x="24911" y="0"/>
                  </a:cubicBezTo>
                  <a:lnTo>
                    <a:pt x="0" y="0"/>
                  </a:lnTo>
                  <a:lnTo>
                    <a:pt x="0" y="49672"/>
                  </a:lnTo>
                  <a:lnTo>
                    <a:pt x="11625" y="49672"/>
                  </a:lnTo>
                  <a:lnTo>
                    <a:pt x="11625" y="32405"/>
                  </a:lnTo>
                  <a:lnTo>
                    <a:pt x="20166" y="32405"/>
                  </a:lnTo>
                  <a:lnTo>
                    <a:pt x="31317" y="49672"/>
                  </a:lnTo>
                  <a:lnTo>
                    <a:pt x="45314" y="49672"/>
                  </a:lnTo>
                  <a:lnTo>
                    <a:pt x="32977" y="30749"/>
                  </a:lnTo>
                  <a:cubicBezTo>
                    <a:pt x="32977" y="30986"/>
                    <a:pt x="33452" y="30749"/>
                    <a:pt x="33689" y="30512"/>
                  </a:cubicBezTo>
                  <a:close/>
                  <a:moveTo>
                    <a:pt x="11388" y="10407"/>
                  </a:moveTo>
                  <a:lnTo>
                    <a:pt x="23013" y="10407"/>
                  </a:lnTo>
                  <a:cubicBezTo>
                    <a:pt x="24437" y="10407"/>
                    <a:pt x="25860" y="10644"/>
                    <a:pt x="27046" y="11117"/>
                  </a:cubicBezTo>
                  <a:cubicBezTo>
                    <a:pt x="28232" y="11590"/>
                    <a:pt x="28944" y="12300"/>
                    <a:pt x="29656" y="13246"/>
                  </a:cubicBezTo>
                  <a:cubicBezTo>
                    <a:pt x="30368" y="14192"/>
                    <a:pt x="30605" y="15375"/>
                    <a:pt x="30605" y="16557"/>
                  </a:cubicBezTo>
                  <a:cubicBezTo>
                    <a:pt x="30605" y="17976"/>
                    <a:pt x="30368" y="18922"/>
                    <a:pt x="29656" y="20105"/>
                  </a:cubicBezTo>
                  <a:cubicBezTo>
                    <a:pt x="29181" y="21051"/>
                    <a:pt x="28232" y="21761"/>
                    <a:pt x="27283" y="22470"/>
                  </a:cubicBezTo>
                  <a:cubicBezTo>
                    <a:pt x="26334" y="22944"/>
                    <a:pt x="25148" y="23417"/>
                    <a:pt x="23725" y="23417"/>
                  </a:cubicBezTo>
                  <a:lnTo>
                    <a:pt x="11388" y="23417"/>
                  </a:lnTo>
                  <a:lnTo>
                    <a:pt x="11388" y="10407"/>
                  </a:lnTo>
                  <a:close/>
                </a:path>
              </a:pathLst>
            </a:custGeom>
            <a:solidFill>
              <a:srgbClr val="00457C"/>
            </a:solidFill>
            <a:ln w="2358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391CD73C-42D3-4485-E989-3AED37982573}"/>
                </a:ext>
              </a:extLst>
            </p:cNvPr>
            <p:cNvSpPr/>
            <p:nvPr/>
          </p:nvSpPr>
          <p:spPr>
            <a:xfrm>
              <a:off x="3287164" y="874832"/>
              <a:ext cx="29893" cy="38318"/>
            </a:xfrm>
            <a:custGeom>
              <a:avLst/>
              <a:gdLst>
                <a:gd name="csX0" fmla="*/ 23487 w 29893"/>
                <a:gd name="csY0" fmla="*/ 0 h 38318"/>
                <a:gd name="csX1" fmla="*/ 17082 w 29893"/>
                <a:gd name="csY1" fmla="*/ 1656 h 38318"/>
                <a:gd name="csX2" fmla="*/ 11862 w 29893"/>
                <a:gd name="csY2" fmla="*/ 6150 h 38318"/>
                <a:gd name="csX3" fmla="*/ 11151 w 29893"/>
                <a:gd name="csY3" fmla="*/ 7096 h 38318"/>
                <a:gd name="csX4" fmla="*/ 10913 w 29893"/>
                <a:gd name="csY4" fmla="*/ 710 h 38318"/>
                <a:gd name="csX5" fmla="*/ 0 w 29893"/>
                <a:gd name="csY5" fmla="*/ 710 h 38318"/>
                <a:gd name="csX6" fmla="*/ 0 w 29893"/>
                <a:gd name="csY6" fmla="*/ 38318 h 38318"/>
                <a:gd name="csX7" fmla="*/ 11388 w 29893"/>
                <a:gd name="csY7" fmla="*/ 38318 h 38318"/>
                <a:gd name="csX8" fmla="*/ 11388 w 29893"/>
                <a:gd name="csY8" fmla="*/ 20342 h 38318"/>
                <a:gd name="csX9" fmla="*/ 12100 w 29893"/>
                <a:gd name="csY9" fmla="*/ 17267 h 38318"/>
                <a:gd name="csX10" fmla="*/ 13760 w 29893"/>
                <a:gd name="csY10" fmla="*/ 14665 h 38318"/>
                <a:gd name="csX11" fmla="*/ 16607 w 29893"/>
                <a:gd name="csY11" fmla="*/ 12773 h 38318"/>
                <a:gd name="csX12" fmla="*/ 20403 w 29893"/>
                <a:gd name="csY12" fmla="*/ 12063 h 38318"/>
                <a:gd name="csX13" fmla="*/ 23962 w 29893"/>
                <a:gd name="csY13" fmla="*/ 12536 h 38318"/>
                <a:gd name="csX14" fmla="*/ 26809 w 29893"/>
                <a:gd name="csY14" fmla="*/ 13719 h 38318"/>
                <a:gd name="csX15" fmla="*/ 29893 w 29893"/>
                <a:gd name="csY15" fmla="*/ 1419 h 38318"/>
                <a:gd name="csX16" fmla="*/ 27046 w 29893"/>
                <a:gd name="csY16" fmla="*/ 473 h 38318"/>
                <a:gd name="csX17" fmla="*/ 23487 w 29893"/>
                <a:gd name="csY17" fmla="*/ 0 h 383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29893" h="38318">
                  <a:moveTo>
                    <a:pt x="23487" y="0"/>
                  </a:moveTo>
                  <a:cubicBezTo>
                    <a:pt x="21115" y="0"/>
                    <a:pt x="18980" y="473"/>
                    <a:pt x="17082" y="1656"/>
                  </a:cubicBezTo>
                  <a:cubicBezTo>
                    <a:pt x="15184" y="2838"/>
                    <a:pt x="13286" y="4258"/>
                    <a:pt x="11862" y="6150"/>
                  </a:cubicBezTo>
                  <a:cubicBezTo>
                    <a:pt x="11625" y="6386"/>
                    <a:pt x="11388" y="6859"/>
                    <a:pt x="11151" y="7096"/>
                  </a:cubicBezTo>
                  <a:lnTo>
                    <a:pt x="10913" y="710"/>
                  </a:lnTo>
                  <a:lnTo>
                    <a:pt x="0" y="710"/>
                  </a:lnTo>
                  <a:lnTo>
                    <a:pt x="0" y="38318"/>
                  </a:lnTo>
                  <a:lnTo>
                    <a:pt x="11388" y="38318"/>
                  </a:lnTo>
                  <a:lnTo>
                    <a:pt x="11388" y="20342"/>
                  </a:lnTo>
                  <a:cubicBezTo>
                    <a:pt x="11388" y="19159"/>
                    <a:pt x="11625" y="18213"/>
                    <a:pt x="12100" y="17267"/>
                  </a:cubicBezTo>
                  <a:cubicBezTo>
                    <a:pt x="12574" y="16321"/>
                    <a:pt x="13049" y="15375"/>
                    <a:pt x="13760" y="14665"/>
                  </a:cubicBezTo>
                  <a:cubicBezTo>
                    <a:pt x="14472" y="13955"/>
                    <a:pt x="15421" y="13246"/>
                    <a:pt x="16607" y="12773"/>
                  </a:cubicBezTo>
                  <a:cubicBezTo>
                    <a:pt x="17794" y="12300"/>
                    <a:pt x="18980" y="12063"/>
                    <a:pt x="20403" y="12063"/>
                  </a:cubicBezTo>
                  <a:cubicBezTo>
                    <a:pt x="21590" y="12063"/>
                    <a:pt x="22776" y="12300"/>
                    <a:pt x="23962" y="12536"/>
                  </a:cubicBezTo>
                  <a:cubicBezTo>
                    <a:pt x="25148" y="12773"/>
                    <a:pt x="26097" y="13246"/>
                    <a:pt x="26809" y="13719"/>
                  </a:cubicBezTo>
                  <a:lnTo>
                    <a:pt x="29893" y="1419"/>
                  </a:lnTo>
                  <a:cubicBezTo>
                    <a:pt x="29181" y="946"/>
                    <a:pt x="28232" y="710"/>
                    <a:pt x="27046" y="473"/>
                  </a:cubicBezTo>
                  <a:cubicBezTo>
                    <a:pt x="25860" y="0"/>
                    <a:pt x="24674" y="0"/>
                    <a:pt x="23487" y="0"/>
                  </a:cubicBezTo>
                  <a:close/>
                </a:path>
              </a:pathLst>
            </a:custGeom>
            <a:solidFill>
              <a:srgbClr val="00457C"/>
            </a:solidFill>
            <a:ln w="2358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FA70E7C7-DFAC-E94B-6AA6-922A88C96F38}"/>
                </a:ext>
              </a:extLst>
            </p:cNvPr>
            <p:cNvSpPr/>
            <p:nvPr/>
          </p:nvSpPr>
          <p:spPr>
            <a:xfrm>
              <a:off x="2698790" y="874832"/>
              <a:ext cx="29893" cy="38318"/>
            </a:xfrm>
            <a:custGeom>
              <a:avLst/>
              <a:gdLst>
                <a:gd name="csX0" fmla="*/ 23725 w 29893"/>
                <a:gd name="csY0" fmla="*/ 0 h 38318"/>
                <a:gd name="csX1" fmla="*/ 17319 w 29893"/>
                <a:gd name="csY1" fmla="*/ 1656 h 38318"/>
                <a:gd name="csX2" fmla="*/ 12100 w 29893"/>
                <a:gd name="csY2" fmla="*/ 6150 h 38318"/>
                <a:gd name="csX3" fmla="*/ 11388 w 29893"/>
                <a:gd name="csY3" fmla="*/ 7096 h 38318"/>
                <a:gd name="csX4" fmla="*/ 11151 w 29893"/>
                <a:gd name="csY4" fmla="*/ 710 h 38318"/>
                <a:gd name="csX5" fmla="*/ 0 w 29893"/>
                <a:gd name="csY5" fmla="*/ 710 h 38318"/>
                <a:gd name="csX6" fmla="*/ 0 w 29893"/>
                <a:gd name="csY6" fmla="*/ 38318 h 38318"/>
                <a:gd name="csX7" fmla="*/ 11388 w 29893"/>
                <a:gd name="csY7" fmla="*/ 38318 h 38318"/>
                <a:gd name="csX8" fmla="*/ 11388 w 29893"/>
                <a:gd name="csY8" fmla="*/ 20342 h 38318"/>
                <a:gd name="csX9" fmla="*/ 12100 w 29893"/>
                <a:gd name="csY9" fmla="*/ 17267 h 38318"/>
                <a:gd name="csX10" fmla="*/ 13760 w 29893"/>
                <a:gd name="csY10" fmla="*/ 14665 h 38318"/>
                <a:gd name="csX11" fmla="*/ 16607 w 29893"/>
                <a:gd name="csY11" fmla="*/ 12773 h 38318"/>
                <a:gd name="csX12" fmla="*/ 20403 w 29893"/>
                <a:gd name="csY12" fmla="*/ 12063 h 38318"/>
                <a:gd name="csX13" fmla="*/ 23962 w 29893"/>
                <a:gd name="csY13" fmla="*/ 12536 h 38318"/>
                <a:gd name="csX14" fmla="*/ 26809 w 29893"/>
                <a:gd name="csY14" fmla="*/ 13719 h 38318"/>
                <a:gd name="csX15" fmla="*/ 29893 w 29893"/>
                <a:gd name="csY15" fmla="*/ 1419 h 38318"/>
                <a:gd name="csX16" fmla="*/ 27046 w 29893"/>
                <a:gd name="csY16" fmla="*/ 473 h 38318"/>
                <a:gd name="csX17" fmla="*/ 23725 w 29893"/>
                <a:gd name="csY17" fmla="*/ 0 h 383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29893" h="38318">
                  <a:moveTo>
                    <a:pt x="23725" y="0"/>
                  </a:moveTo>
                  <a:cubicBezTo>
                    <a:pt x="21352" y="0"/>
                    <a:pt x="19217" y="473"/>
                    <a:pt x="17319" y="1656"/>
                  </a:cubicBezTo>
                  <a:cubicBezTo>
                    <a:pt x="15184" y="2838"/>
                    <a:pt x="13523" y="4258"/>
                    <a:pt x="12100" y="6150"/>
                  </a:cubicBezTo>
                  <a:cubicBezTo>
                    <a:pt x="11862" y="6386"/>
                    <a:pt x="11625" y="6859"/>
                    <a:pt x="11388" y="7096"/>
                  </a:cubicBezTo>
                  <a:lnTo>
                    <a:pt x="11151" y="710"/>
                  </a:lnTo>
                  <a:lnTo>
                    <a:pt x="0" y="710"/>
                  </a:lnTo>
                  <a:lnTo>
                    <a:pt x="0" y="38318"/>
                  </a:lnTo>
                  <a:lnTo>
                    <a:pt x="11388" y="38318"/>
                  </a:lnTo>
                  <a:lnTo>
                    <a:pt x="11388" y="20342"/>
                  </a:lnTo>
                  <a:cubicBezTo>
                    <a:pt x="11388" y="19159"/>
                    <a:pt x="11625" y="18213"/>
                    <a:pt x="12100" y="17267"/>
                  </a:cubicBezTo>
                  <a:cubicBezTo>
                    <a:pt x="12574" y="16321"/>
                    <a:pt x="13049" y="15375"/>
                    <a:pt x="13760" y="14665"/>
                  </a:cubicBezTo>
                  <a:cubicBezTo>
                    <a:pt x="14472" y="13955"/>
                    <a:pt x="15421" y="13246"/>
                    <a:pt x="16607" y="12773"/>
                  </a:cubicBezTo>
                  <a:cubicBezTo>
                    <a:pt x="17794" y="12300"/>
                    <a:pt x="18980" y="12063"/>
                    <a:pt x="20403" y="12063"/>
                  </a:cubicBezTo>
                  <a:cubicBezTo>
                    <a:pt x="21590" y="12063"/>
                    <a:pt x="22776" y="12300"/>
                    <a:pt x="23962" y="12536"/>
                  </a:cubicBezTo>
                  <a:cubicBezTo>
                    <a:pt x="25148" y="12773"/>
                    <a:pt x="26097" y="13246"/>
                    <a:pt x="26809" y="13719"/>
                  </a:cubicBezTo>
                  <a:lnTo>
                    <a:pt x="29893" y="1419"/>
                  </a:lnTo>
                  <a:cubicBezTo>
                    <a:pt x="29181" y="946"/>
                    <a:pt x="28232" y="710"/>
                    <a:pt x="27046" y="473"/>
                  </a:cubicBezTo>
                  <a:cubicBezTo>
                    <a:pt x="26097" y="0"/>
                    <a:pt x="24911" y="0"/>
                    <a:pt x="23725" y="0"/>
                  </a:cubicBezTo>
                  <a:close/>
                </a:path>
              </a:pathLst>
            </a:custGeom>
            <a:solidFill>
              <a:srgbClr val="00457C"/>
            </a:solidFill>
            <a:ln w="2358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E6C1397E-C6C7-A057-DDED-5A66F61A7F25}"/>
                </a:ext>
              </a:extLst>
            </p:cNvPr>
            <p:cNvSpPr/>
            <p:nvPr/>
          </p:nvSpPr>
          <p:spPr>
            <a:xfrm>
              <a:off x="2793689" y="875305"/>
              <a:ext cx="48161" cy="53929"/>
            </a:xfrm>
            <a:custGeom>
              <a:avLst/>
              <a:gdLst>
                <a:gd name="csX0" fmla="*/ 26572 w 48161"/>
                <a:gd name="csY0" fmla="*/ 20342 h 53929"/>
                <a:gd name="csX1" fmla="*/ 24674 w 48161"/>
                <a:gd name="csY1" fmla="*/ 24599 h 53929"/>
                <a:gd name="csX2" fmla="*/ 24437 w 48161"/>
                <a:gd name="csY2" fmla="*/ 25072 h 53929"/>
                <a:gd name="csX3" fmla="*/ 23962 w 48161"/>
                <a:gd name="csY3" fmla="*/ 23653 h 53929"/>
                <a:gd name="csX4" fmla="*/ 22064 w 48161"/>
                <a:gd name="csY4" fmla="*/ 19632 h 53929"/>
                <a:gd name="csX5" fmla="*/ 12811 w 48161"/>
                <a:gd name="csY5" fmla="*/ 0 h 53929"/>
                <a:gd name="csX6" fmla="*/ 0 w 48161"/>
                <a:gd name="csY6" fmla="*/ 0 h 53929"/>
                <a:gd name="csX7" fmla="*/ 18743 w 48161"/>
                <a:gd name="csY7" fmla="*/ 36899 h 53929"/>
                <a:gd name="csX8" fmla="*/ 10439 w 48161"/>
                <a:gd name="csY8" fmla="*/ 53929 h 53929"/>
                <a:gd name="csX9" fmla="*/ 22064 w 48161"/>
                <a:gd name="csY9" fmla="*/ 53929 h 53929"/>
                <a:gd name="csX10" fmla="*/ 29656 w 48161"/>
                <a:gd name="csY10" fmla="*/ 37845 h 53929"/>
                <a:gd name="csX11" fmla="*/ 48161 w 48161"/>
                <a:gd name="csY11" fmla="*/ 0 h 53929"/>
                <a:gd name="csX12" fmla="*/ 35113 w 48161"/>
                <a:gd name="csY12" fmla="*/ 0 h 53929"/>
                <a:gd name="csX13" fmla="*/ 26572 w 48161"/>
                <a:gd name="csY13" fmla="*/ 20342 h 5392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48161" h="53929">
                  <a:moveTo>
                    <a:pt x="26572" y="20342"/>
                  </a:moveTo>
                  <a:cubicBezTo>
                    <a:pt x="25860" y="21761"/>
                    <a:pt x="25385" y="23180"/>
                    <a:pt x="24674" y="24599"/>
                  </a:cubicBezTo>
                  <a:cubicBezTo>
                    <a:pt x="24674" y="24836"/>
                    <a:pt x="24437" y="24836"/>
                    <a:pt x="24437" y="25072"/>
                  </a:cubicBezTo>
                  <a:cubicBezTo>
                    <a:pt x="24199" y="24599"/>
                    <a:pt x="24199" y="24126"/>
                    <a:pt x="23962" y="23653"/>
                  </a:cubicBezTo>
                  <a:cubicBezTo>
                    <a:pt x="23488" y="22234"/>
                    <a:pt x="22776" y="21051"/>
                    <a:pt x="22064" y="19632"/>
                  </a:cubicBezTo>
                  <a:lnTo>
                    <a:pt x="12811" y="0"/>
                  </a:lnTo>
                  <a:lnTo>
                    <a:pt x="0" y="0"/>
                  </a:lnTo>
                  <a:lnTo>
                    <a:pt x="18743" y="36899"/>
                  </a:lnTo>
                  <a:lnTo>
                    <a:pt x="10439" y="53929"/>
                  </a:lnTo>
                  <a:lnTo>
                    <a:pt x="22064" y="53929"/>
                  </a:lnTo>
                  <a:lnTo>
                    <a:pt x="29656" y="37845"/>
                  </a:lnTo>
                  <a:lnTo>
                    <a:pt x="48161" y="0"/>
                  </a:lnTo>
                  <a:lnTo>
                    <a:pt x="35113" y="0"/>
                  </a:lnTo>
                  <a:lnTo>
                    <a:pt x="26572" y="20342"/>
                  </a:lnTo>
                  <a:close/>
                </a:path>
              </a:pathLst>
            </a:custGeom>
            <a:solidFill>
              <a:srgbClr val="00457C"/>
            </a:solidFill>
            <a:ln w="2358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A31CBF10-491C-16A5-0F70-64F16236CA67}"/>
                </a:ext>
              </a:extLst>
            </p:cNvPr>
            <p:cNvSpPr/>
            <p:nvPr/>
          </p:nvSpPr>
          <p:spPr>
            <a:xfrm>
              <a:off x="2643037" y="874595"/>
              <a:ext cx="41518" cy="39027"/>
            </a:xfrm>
            <a:custGeom>
              <a:avLst/>
              <a:gdLst>
                <a:gd name="csX0" fmla="*/ 36062 w 41518"/>
                <a:gd name="csY0" fmla="*/ 5440 h 39027"/>
                <a:gd name="csX1" fmla="*/ 29656 w 41518"/>
                <a:gd name="csY1" fmla="*/ 1419 h 39027"/>
                <a:gd name="csX2" fmla="*/ 21590 w 41518"/>
                <a:gd name="csY2" fmla="*/ 0 h 39027"/>
                <a:gd name="csX3" fmla="*/ 13049 w 41518"/>
                <a:gd name="csY3" fmla="*/ 1419 h 39027"/>
                <a:gd name="csX4" fmla="*/ 6168 w 41518"/>
                <a:gd name="csY4" fmla="*/ 5440 h 39027"/>
                <a:gd name="csX5" fmla="*/ 1661 w 41518"/>
                <a:gd name="csY5" fmla="*/ 11590 h 39027"/>
                <a:gd name="csX6" fmla="*/ 0 w 41518"/>
                <a:gd name="csY6" fmla="*/ 19632 h 39027"/>
                <a:gd name="csX7" fmla="*/ 2847 w 41518"/>
                <a:gd name="csY7" fmla="*/ 29566 h 39027"/>
                <a:gd name="csX8" fmla="*/ 10913 w 41518"/>
                <a:gd name="csY8" fmla="*/ 36426 h 39027"/>
                <a:gd name="csX9" fmla="*/ 23013 w 41518"/>
                <a:gd name="csY9" fmla="*/ 39028 h 39027"/>
                <a:gd name="csX10" fmla="*/ 29181 w 41518"/>
                <a:gd name="csY10" fmla="*/ 38318 h 39027"/>
                <a:gd name="csX11" fmla="*/ 35113 w 41518"/>
                <a:gd name="csY11" fmla="*/ 36426 h 39027"/>
                <a:gd name="csX12" fmla="*/ 40332 w 41518"/>
                <a:gd name="csY12" fmla="*/ 33351 h 39027"/>
                <a:gd name="csX13" fmla="*/ 35113 w 41518"/>
                <a:gd name="csY13" fmla="*/ 26018 h 39027"/>
                <a:gd name="csX14" fmla="*/ 30605 w 41518"/>
                <a:gd name="csY14" fmla="*/ 28147 h 39027"/>
                <a:gd name="csX15" fmla="*/ 24437 w 41518"/>
                <a:gd name="csY15" fmla="*/ 29093 h 39027"/>
                <a:gd name="csX16" fmla="*/ 17082 w 41518"/>
                <a:gd name="csY16" fmla="*/ 27674 h 39027"/>
                <a:gd name="csX17" fmla="*/ 12337 w 41518"/>
                <a:gd name="csY17" fmla="*/ 23890 h 39027"/>
                <a:gd name="csX18" fmla="*/ 11151 w 41518"/>
                <a:gd name="csY18" fmla="*/ 21761 h 39027"/>
                <a:gd name="csX19" fmla="*/ 41518 w 41518"/>
                <a:gd name="csY19" fmla="*/ 21761 h 39027"/>
                <a:gd name="csX20" fmla="*/ 41518 w 41518"/>
                <a:gd name="csY20" fmla="*/ 18686 h 39027"/>
                <a:gd name="csX21" fmla="*/ 40095 w 41518"/>
                <a:gd name="csY21" fmla="*/ 11117 h 39027"/>
                <a:gd name="csX22" fmla="*/ 36062 w 41518"/>
                <a:gd name="csY22" fmla="*/ 5440 h 39027"/>
                <a:gd name="csX23" fmla="*/ 15896 w 41518"/>
                <a:gd name="csY23" fmla="*/ 10644 h 39027"/>
                <a:gd name="csX24" fmla="*/ 21590 w 41518"/>
                <a:gd name="csY24" fmla="*/ 9698 h 39027"/>
                <a:gd name="csX25" fmla="*/ 26097 w 41518"/>
                <a:gd name="csY25" fmla="*/ 10407 h 39027"/>
                <a:gd name="csX26" fmla="*/ 29419 w 41518"/>
                <a:gd name="csY26" fmla="*/ 12536 h 39027"/>
                <a:gd name="csX27" fmla="*/ 30842 w 41518"/>
                <a:gd name="csY27" fmla="*/ 15611 h 39027"/>
                <a:gd name="csX28" fmla="*/ 10913 w 41518"/>
                <a:gd name="csY28" fmla="*/ 15611 h 39027"/>
                <a:gd name="csX29" fmla="*/ 11862 w 41518"/>
                <a:gd name="csY29" fmla="*/ 13482 h 39027"/>
                <a:gd name="csX30" fmla="*/ 15896 w 41518"/>
                <a:gd name="csY30" fmla="*/ 10644 h 3902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</a:cxnLst>
              <a:rect l="l" t="t" r="r" b="b"/>
              <a:pathLst>
                <a:path w="41518" h="39027">
                  <a:moveTo>
                    <a:pt x="36062" y="5440"/>
                  </a:moveTo>
                  <a:cubicBezTo>
                    <a:pt x="34164" y="3784"/>
                    <a:pt x="32028" y="2365"/>
                    <a:pt x="29656" y="1419"/>
                  </a:cubicBezTo>
                  <a:cubicBezTo>
                    <a:pt x="27283" y="473"/>
                    <a:pt x="24437" y="0"/>
                    <a:pt x="21590" y="0"/>
                  </a:cubicBezTo>
                  <a:cubicBezTo>
                    <a:pt x="18505" y="0"/>
                    <a:pt x="15658" y="473"/>
                    <a:pt x="13049" y="1419"/>
                  </a:cubicBezTo>
                  <a:cubicBezTo>
                    <a:pt x="10439" y="2365"/>
                    <a:pt x="8066" y="3784"/>
                    <a:pt x="6168" y="5440"/>
                  </a:cubicBezTo>
                  <a:cubicBezTo>
                    <a:pt x="4270" y="7096"/>
                    <a:pt x="2610" y="9225"/>
                    <a:pt x="1661" y="11590"/>
                  </a:cubicBezTo>
                  <a:cubicBezTo>
                    <a:pt x="474" y="13955"/>
                    <a:pt x="0" y="16794"/>
                    <a:pt x="0" y="19632"/>
                  </a:cubicBezTo>
                  <a:cubicBezTo>
                    <a:pt x="0" y="23417"/>
                    <a:pt x="949" y="26728"/>
                    <a:pt x="2847" y="29566"/>
                  </a:cubicBezTo>
                  <a:cubicBezTo>
                    <a:pt x="4745" y="32405"/>
                    <a:pt x="7355" y="34770"/>
                    <a:pt x="10913" y="36426"/>
                  </a:cubicBezTo>
                  <a:cubicBezTo>
                    <a:pt x="14235" y="38081"/>
                    <a:pt x="18268" y="39028"/>
                    <a:pt x="23013" y="39028"/>
                  </a:cubicBezTo>
                  <a:cubicBezTo>
                    <a:pt x="25148" y="39028"/>
                    <a:pt x="27046" y="38791"/>
                    <a:pt x="29181" y="38318"/>
                  </a:cubicBezTo>
                  <a:cubicBezTo>
                    <a:pt x="31079" y="37845"/>
                    <a:pt x="33215" y="37372"/>
                    <a:pt x="35113" y="36426"/>
                  </a:cubicBezTo>
                  <a:cubicBezTo>
                    <a:pt x="37011" y="35480"/>
                    <a:pt x="38671" y="34534"/>
                    <a:pt x="40332" y="33351"/>
                  </a:cubicBezTo>
                  <a:lnTo>
                    <a:pt x="35113" y="26018"/>
                  </a:lnTo>
                  <a:cubicBezTo>
                    <a:pt x="33689" y="26965"/>
                    <a:pt x="32266" y="27674"/>
                    <a:pt x="30605" y="28147"/>
                  </a:cubicBezTo>
                  <a:cubicBezTo>
                    <a:pt x="28944" y="28620"/>
                    <a:pt x="27046" y="29093"/>
                    <a:pt x="24437" y="29093"/>
                  </a:cubicBezTo>
                  <a:cubicBezTo>
                    <a:pt x="21590" y="29093"/>
                    <a:pt x="19217" y="28620"/>
                    <a:pt x="17082" y="27674"/>
                  </a:cubicBezTo>
                  <a:cubicBezTo>
                    <a:pt x="14947" y="26728"/>
                    <a:pt x="13523" y="25545"/>
                    <a:pt x="12337" y="23890"/>
                  </a:cubicBezTo>
                  <a:cubicBezTo>
                    <a:pt x="11862" y="23180"/>
                    <a:pt x="11388" y="22470"/>
                    <a:pt x="11151" y="21761"/>
                  </a:cubicBezTo>
                  <a:lnTo>
                    <a:pt x="41518" y="21761"/>
                  </a:lnTo>
                  <a:lnTo>
                    <a:pt x="41518" y="18686"/>
                  </a:lnTo>
                  <a:cubicBezTo>
                    <a:pt x="41518" y="15848"/>
                    <a:pt x="41281" y="13246"/>
                    <a:pt x="40095" y="11117"/>
                  </a:cubicBezTo>
                  <a:cubicBezTo>
                    <a:pt x="39146" y="9225"/>
                    <a:pt x="37722" y="7332"/>
                    <a:pt x="36062" y="5440"/>
                  </a:cubicBezTo>
                  <a:close/>
                  <a:moveTo>
                    <a:pt x="15896" y="10644"/>
                  </a:moveTo>
                  <a:cubicBezTo>
                    <a:pt x="17556" y="9934"/>
                    <a:pt x="19454" y="9698"/>
                    <a:pt x="21590" y="9698"/>
                  </a:cubicBezTo>
                  <a:cubicBezTo>
                    <a:pt x="23250" y="9698"/>
                    <a:pt x="24674" y="9934"/>
                    <a:pt x="26097" y="10407"/>
                  </a:cubicBezTo>
                  <a:cubicBezTo>
                    <a:pt x="27521" y="10880"/>
                    <a:pt x="28707" y="11590"/>
                    <a:pt x="29419" y="12536"/>
                  </a:cubicBezTo>
                  <a:cubicBezTo>
                    <a:pt x="30368" y="13482"/>
                    <a:pt x="30842" y="14665"/>
                    <a:pt x="30842" y="15611"/>
                  </a:cubicBezTo>
                  <a:lnTo>
                    <a:pt x="10913" y="15611"/>
                  </a:lnTo>
                  <a:cubicBezTo>
                    <a:pt x="11151" y="14901"/>
                    <a:pt x="11388" y="14192"/>
                    <a:pt x="11862" y="13482"/>
                  </a:cubicBezTo>
                  <a:cubicBezTo>
                    <a:pt x="13049" y="12300"/>
                    <a:pt x="14235" y="11353"/>
                    <a:pt x="15896" y="10644"/>
                  </a:cubicBezTo>
                  <a:close/>
                </a:path>
              </a:pathLst>
            </a:custGeom>
            <a:solidFill>
              <a:srgbClr val="00457C"/>
            </a:solidFill>
            <a:ln w="2358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99A4A99C-F2B6-C295-AAAB-92EE0A43B19D}"/>
                </a:ext>
              </a:extLst>
            </p:cNvPr>
            <p:cNvSpPr/>
            <p:nvPr/>
          </p:nvSpPr>
          <p:spPr>
            <a:xfrm>
              <a:off x="3325598" y="874595"/>
              <a:ext cx="36866" cy="39264"/>
            </a:xfrm>
            <a:custGeom>
              <a:avLst/>
              <a:gdLst>
                <a:gd name="csX0" fmla="*/ 36299 w 36866"/>
                <a:gd name="csY0" fmla="*/ 23180 h 39264"/>
                <a:gd name="csX1" fmla="*/ 34164 w 36866"/>
                <a:gd name="csY1" fmla="*/ 20342 h 39264"/>
                <a:gd name="csX2" fmla="*/ 29181 w 36866"/>
                <a:gd name="csY2" fmla="*/ 17503 h 39264"/>
                <a:gd name="csX3" fmla="*/ 21827 w 36866"/>
                <a:gd name="csY3" fmla="*/ 15375 h 39264"/>
                <a:gd name="csX4" fmla="*/ 16845 w 36866"/>
                <a:gd name="csY4" fmla="*/ 14428 h 39264"/>
                <a:gd name="csX5" fmla="*/ 13998 w 36866"/>
                <a:gd name="csY5" fmla="*/ 13246 h 39264"/>
                <a:gd name="csX6" fmla="*/ 12811 w 36866"/>
                <a:gd name="csY6" fmla="*/ 12300 h 39264"/>
                <a:gd name="csX7" fmla="*/ 12337 w 36866"/>
                <a:gd name="csY7" fmla="*/ 11117 h 39264"/>
                <a:gd name="csX8" fmla="*/ 12811 w 36866"/>
                <a:gd name="csY8" fmla="*/ 9698 h 39264"/>
                <a:gd name="csX9" fmla="*/ 13998 w 36866"/>
                <a:gd name="csY9" fmla="*/ 8752 h 39264"/>
                <a:gd name="csX10" fmla="*/ 15896 w 36866"/>
                <a:gd name="csY10" fmla="*/ 8279 h 39264"/>
                <a:gd name="csX11" fmla="*/ 18268 w 36866"/>
                <a:gd name="csY11" fmla="*/ 8042 h 39264"/>
                <a:gd name="csX12" fmla="*/ 22776 w 36866"/>
                <a:gd name="csY12" fmla="*/ 8752 h 39264"/>
                <a:gd name="csX13" fmla="*/ 27046 w 36866"/>
                <a:gd name="csY13" fmla="*/ 10407 h 39264"/>
                <a:gd name="csX14" fmla="*/ 30605 w 36866"/>
                <a:gd name="csY14" fmla="*/ 12536 h 39264"/>
                <a:gd name="csX15" fmla="*/ 36536 w 36866"/>
                <a:gd name="csY15" fmla="*/ 5677 h 39264"/>
                <a:gd name="csX16" fmla="*/ 31317 w 36866"/>
                <a:gd name="csY16" fmla="*/ 2602 h 39264"/>
                <a:gd name="csX17" fmla="*/ 25148 w 36866"/>
                <a:gd name="csY17" fmla="*/ 710 h 39264"/>
                <a:gd name="csX18" fmla="*/ 18505 w 36866"/>
                <a:gd name="csY18" fmla="*/ 0 h 39264"/>
                <a:gd name="csX19" fmla="*/ 11862 w 36866"/>
                <a:gd name="csY19" fmla="*/ 710 h 39264"/>
                <a:gd name="csX20" fmla="*/ 6406 w 36866"/>
                <a:gd name="csY20" fmla="*/ 3075 h 39264"/>
                <a:gd name="csX21" fmla="*/ 2610 w 36866"/>
                <a:gd name="csY21" fmla="*/ 6859 h 39264"/>
                <a:gd name="csX22" fmla="*/ 1186 w 36866"/>
                <a:gd name="csY22" fmla="*/ 11590 h 39264"/>
                <a:gd name="csX23" fmla="*/ 2135 w 36866"/>
                <a:gd name="csY23" fmla="*/ 16084 h 39264"/>
                <a:gd name="csX24" fmla="*/ 4745 w 36866"/>
                <a:gd name="csY24" fmla="*/ 19396 h 39264"/>
                <a:gd name="csX25" fmla="*/ 9727 w 36866"/>
                <a:gd name="csY25" fmla="*/ 21997 h 39264"/>
                <a:gd name="csX26" fmla="*/ 16607 w 36866"/>
                <a:gd name="csY26" fmla="*/ 23653 h 39264"/>
                <a:gd name="csX27" fmla="*/ 20878 w 36866"/>
                <a:gd name="csY27" fmla="*/ 24599 h 39264"/>
                <a:gd name="csX28" fmla="*/ 23962 w 36866"/>
                <a:gd name="csY28" fmla="*/ 25545 h 39264"/>
                <a:gd name="csX29" fmla="*/ 25623 w 36866"/>
                <a:gd name="csY29" fmla="*/ 27674 h 39264"/>
                <a:gd name="csX30" fmla="*/ 25148 w 36866"/>
                <a:gd name="csY30" fmla="*/ 29093 h 39264"/>
                <a:gd name="csX31" fmla="*/ 23725 w 36866"/>
                <a:gd name="csY31" fmla="*/ 30039 h 39264"/>
                <a:gd name="csX32" fmla="*/ 21827 w 36866"/>
                <a:gd name="csY32" fmla="*/ 30749 h 39264"/>
                <a:gd name="csX33" fmla="*/ 19692 w 36866"/>
                <a:gd name="csY33" fmla="*/ 30986 h 39264"/>
                <a:gd name="csX34" fmla="*/ 12574 w 36866"/>
                <a:gd name="csY34" fmla="*/ 29803 h 39264"/>
                <a:gd name="csX35" fmla="*/ 6880 w 36866"/>
                <a:gd name="csY35" fmla="*/ 26255 h 39264"/>
                <a:gd name="csX36" fmla="*/ 0 w 36866"/>
                <a:gd name="csY36" fmla="*/ 32405 h 39264"/>
                <a:gd name="csX37" fmla="*/ 7829 w 36866"/>
                <a:gd name="csY37" fmla="*/ 37372 h 39264"/>
                <a:gd name="csX38" fmla="*/ 18980 w 36866"/>
                <a:gd name="csY38" fmla="*/ 39264 h 39264"/>
                <a:gd name="csX39" fmla="*/ 28232 w 36866"/>
                <a:gd name="csY39" fmla="*/ 37608 h 39264"/>
                <a:gd name="csX40" fmla="*/ 34401 w 36866"/>
                <a:gd name="csY40" fmla="*/ 33114 h 39264"/>
                <a:gd name="csX41" fmla="*/ 36773 w 36866"/>
                <a:gd name="csY41" fmla="*/ 26728 h 39264"/>
                <a:gd name="csX42" fmla="*/ 36299 w 36866"/>
                <a:gd name="csY42" fmla="*/ 23180 h 392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</a:cxnLst>
              <a:rect l="l" t="t" r="r" b="b"/>
              <a:pathLst>
                <a:path w="36866" h="39264">
                  <a:moveTo>
                    <a:pt x="36299" y="23180"/>
                  </a:moveTo>
                  <a:cubicBezTo>
                    <a:pt x="35824" y="21997"/>
                    <a:pt x="35113" y="21051"/>
                    <a:pt x="34164" y="20342"/>
                  </a:cubicBezTo>
                  <a:cubicBezTo>
                    <a:pt x="32977" y="19159"/>
                    <a:pt x="31317" y="18213"/>
                    <a:pt x="29181" y="17503"/>
                  </a:cubicBezTo>
                  <a:cubicBezTo>
                    <a:pt x="27046" y="16794"/>
                    <a:pt x="24674" y="16084"/>
                    <a:pt x="21827" y="15375"/>
                  </a:cubicBezTo>
                  <a:cubicBezTo>
                    <a:pt x="19929" y="14901"/>
                    <a:pt x="18268" y="14665"/>
                    <a:pt x="16845" y="14428"/>
                  </a:cubicBezTo>
                  <a:cubicBezTo>
                    <a:pt x="15658" y="14192"/>
                    <a:pt x="14472" y="13719"/>
                    <a:pt x="13998" y="13246"/>
                  </a:cubicBezTo>
                  <a:cubicBezTo>
                    <a:pt x="13523" y="13009"/>
                    <a:pt x="13049" y="12773"/>
                    <a:pt x="12811" y="12300"/>
                  </a:cubicBezTo>
                  <a:cubicBezTo>
                    <a:pt x="12574" y="11827"/>
                    <a:pt x="12337" y="11590"/>
                    <a:pt x="12337" y="11117"/>
                  </a:cubicBezTo>
                  <a:cubicBezTo>
                    <a:pt x="12337" y="10644"/>
                    <a:pt x="12574" y="10171"/>
                    <a:pt x="12811" y="9698"/>
                  </a:cubicBezTo>
                  <a:cubicBezTo>
                    <a:pt x="13049" y="9461"/>
                    <a:pt x="13523" y="8988"/>
                    <a:pt x="13998" y="8752"/>
                  </a:cubicBezTo>
                  <a:cubicBezTo>
                    <a:pt x="14472" y="8515"/>
                    <a:pt x="15184" y="8279"/>
                    <a:pt x="15896" y="8279"/>
                  </a:cubicBezTo>
                  <a:cubicBezTo>
                    <a:pt x="16607" y="8279"/>
                    <a:pt x="17319" y="8042"/>
                    <a:pt x="18268" y="8042"/>
                  </a:cubicBezTo>
                  <a:cubicBezTo>
                    <a:pt x="19692" y="8042"/>
                    <a:pt x="21352" y="8279"/>
                    <a:pt x="22776" y="8752"/>
                  </a:cubicBezTo>
                  <a:cubicBezTo>
                    <a:pt x="24199" y="9225"/>
                    <a:pt x="25860" y="9698"/>
                    <a:pt x="27046" y="10407"/>
                  </a:cubicBezTo>
                  <a:cubicBezTo>
                    <a:pt x="28470" y="11117"/>
                    <a:pt x="29656" y="11827"/>
                    <a:pt x="30605" y="12536"/>
                  </a:cubicBezTo>
                  <a:lnTo>
                    <a:pt x="36536" y="5677"/>
                  </a:lnTo>
                  <a:cubicBezTo>
                    <a:pt x="35113" y="4494"/>
                    <a:pt x="33452" y="3311"/>
                    <a:pt x="31317" y="2602"/>
                  </a:cubicBezTo>
                  <a:cubicBezTo>
                    <a:pt x="29419" y="1892"/>
                    <a:pt x="27283" y="1183"/>
                    <a:pt x="25148" y="710"/>
                  </a:cubicBezTo>
                  <a:cubicBezTo>
                    <a:pt x="23013" y="237"/>
                    <a:pt x="20640" y="0"/>
                    <a:pt x="18505" y="0"/>
                  </a:cubicBezTo>
                  <a:cubicBezTo>
                    <a:pt x="16133" y="0"/>
                    <a:pt x="13998" y="237"/>
                    <a:pt x="11862" y="710"/>
                  </a:cubicBezTo>
                  <a:cubicBezTo>
                    <a:pt x="9727" y="1183"/>
                    <a:pt x="7829" y="2129"/>
                    <a:pt x="6406" y="3075"/>
                  </a:cubicBezTo>
                  <a:cubicBezTo>
                    <a:pt x="4745" y="4021"/>
                    <a:pt x="3559" y="5204"/>
                    <a:pt x="2610" y="6859"/>
                  </a:cubicBezTo>
                  <a:cubicBezTo>
                    <a:pt x="1661" y="8279"/>
                    <a:pt x="1186" y="9934"/>
                    <a:pt x="1186" y="11590"/>
                  </a:cubicBezTo>
                  <a:cubicBezTo>
                    <a:pt x="1186" y="13246"/>
                    <a:pt x="1423" y="14665"/>
                    <a:pt x="2135" y="16084"/>
                  </a:cubicBezTo>
                  <a:cubicBezTo>
                    <a:pt x="2847" y="17267"/>
                    <a:pt x="3559" y="18449"/>
                    <a:pt x="4745" y="19396"/>
                  </a:cubicBezTo>
                  <a:cubicBezTo>
                    <a:pt x="6168" y="20342"/>
                    <a:pt x="7829" y="21288"/>
                    <a:pt x="9727" y="21997"/>
                  </a:cubicBezTo>
                  <a:cubicBezTo>
                    <a:pt x="11625" y="22707"/>
                    <a:pt x="13998" y="23180"/>
                    <a:pt x="16607" y="23653"/>
                  </a:cubicBezTo>
                  <a:cubicBezTo>
                    <a:pt x="18268" y="23890"/>
                    <a:pt x="19454" y="24363"/>
                    <a:pt x="20878" y="24599"/>
                  </a:cubicBezTo>
                  <a:cubicBezTo>
                    <a:pt x="22064" y="24836"/>
                    <a:pt x="23013" y="25072"/>
                    <a:pt x="23962" y="25545"/>
                  </a:cubicBezTo>
                  <a:cubicBezTo>
                    <a:pt x="25148" y="26018"/>
                    <a:pt x="25623" y="26728"/>
                    <a:pt x="25623" y="27674"/>
                  </a:cubicBezTo>
                  <a:cubicBezTo>
                    <a:pt x="25623" y="28147"/>
                    <a:pt x="25385" y="28620"/>
                    <a:pt x="25148" y="29093"/>
                  </a:cubicBezTo>
                  <a:cubicBezTo>
                    <a:pt x="24911" y="29566"/>
                    <a:pt x="24436" y="29803"/>
                    <a:pt x="23725" y="30039"/>
                  </a:cubicBezTo>
                  <a:cubicBezTo>
                    <a:pt x="23250" y="30276"/>
                    <a:pt x="22539" y="30512"/>
                    <a:pt x="21827" y="30749"/>
                  </a:cubicBezTo>
                  <a:cubicBezTo>
                    <a:pt x="21115" y="30986"/>
                    <a:pt x="20403" y="30986"/>
                    <a:pt x="19692" y="30986"/>
                  </a:cubicBezTo>
                  <a:cubicBezTo>
                    <a:pt x="17319" y="30986"/>
                    <a:pt x="14947" y="30512"/>
                    <a:pt x="12574" y="29803"/>
                  </a:cubicBezTo>
                  <a:cubicBezTo>
                    <a:pt x="10439" y="29093"/>
                    <a:pt x="8541" y="27911"/>
                    <a:pt x="6880" y="26255"/>
                  </a:cubicBezTo>
                  <a:lnTo>
                    <a:pt x="0" y="32405"/>
                  </a:lnTo>
                  <a:cubicBezTo>
                    <a:pt x="1898" y="34534"/>
                    <a:pt x="4745" y="36189"/>
                    <a:pt x="7829" y="37372"/>
                  </a:cubicBezTo>
                  <a:cubicBezTo>
                    <a:pt x="11151" y="38555"/>
                    <a:pt x="14947" y="39264"/>
                    <a:pt x="18980" y="39264"/>
                  </a:cubicBezTo>
                  <a:cubicBezTo>
                    <a:pt x="22539" y="39264"/>
                    <a:pt x="25385" y="38791"/>
                    <a:pt x="28232" y="37608"/>
                  </a:cubicBezTo>
                  <a:cubicBezTo>
                    <a:pt x="30842" y="36662"/>
                    <a:pt x="32977" y="35007"/>
                    <a:pt x="34401" y="33114"/>
                  </a:cubicBezTo>
                  <a:cubicBezTo>
                    <a:pt x="35824" y="31222"/>
                    <a:pt x="36773" y="29093"/>
                    <a:pt x="36773" y="26728"/>
                  </a:cubicBezTo>
                  <a:cubicBezTo>
                    <a:pt x="37011" y="25545"/>
                    <a:pt x="36773" y="24363"/>
                    <a:pt x="36299" y="23180"/>
                  </a:cubicBezTo>
                  <a:close/>
                </a:path>
              </a:pathLst>
            </a:custGeom>
            <a:solidFill>
              <a:srgbClr val="00457C"/>
            </a:solidFill>
            <a:ln w="2358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FC448151-321B-4B90-D8A8-1473F124B535}"/>
                </a:ext>
              </a:extLst>
            </p:cNvPr>
            <p:cNvSpPr/>
            <p:nvPr/>
          </p:nvSpPr>
          <p:spPr>
            <a:xfrm>
              <a:off x="3049917" y="875541"/>
              <a:ext cx="39383" cy="38318"/>
            </a:xfrm>
            <a:custGeom>
              <a:avLst/>
              <a:gdLst>
                <a:gd name="csX0" fmla="*/ 27758 w 39383"/>
                <a:gd name="csY0" fmla="*/ 20578 h 38318"/>
                <a:gd name="csX1" fmla="*/ 27046 w 39383"/>
                <a:gd name="csY1" fmla="*/ 23890 h 38318"/>
                <a:gd name="csX2" fmla="*/ 25148 w 39383"/>
                <a:gd name="csY2" fmla="*/ 26491 h 38318"/>
                <a:gd name="csX3" fmla="*/ 22301 w 39383"/>
                <a:gd name="csY3" fmla="*/ 28147 h 38318"/>
                <a:gd name="csX4" fmla="*/ 18980 w 39383"/>
                <a:gd name="csY4" fmla="*/ 28857 h 38318"/>
                <a:gd name="csX5" fmla="*/ 14709 w 39383"/>
                <a:gd name="csY5" fmla="*/ 27911 h 38318"/>
                <a:gd name="csX6" fmla="*/ 12100 w 39383"/>
                <a:gd name="csY6" fmla="*/ 24836 h 38318"/>
                <a:gd name="csX7" fmla="*/ 11388 w 39383"/>
                <a:gd name="csY7" fmla="*/ 19869 h 38318"/>
                <a:gd name="csX8" fmla="*/ 11388 w 39383"/>
                <a:gd name="csY8" fmla="*/ 0 h 38318"/>
                <a:gd name="csX9" fmla="*/ 0 w 39383"/>
                <a:gd name="csY9" fmla="*/ 0 h 38318"/>
                <a:gd name="csX10" fmla="*/ 0 w 39383"/>
                <a:gd name="csY10" fmla="*/ 21524 h 38318"/>
                <a:gd name="csX11" fmla="*/ 1898 w 39383"/>
                <a:gd name="csY11" fmla="*/ 30749 h 38318"/>
                <a:gd name="csX12" fmla="*/ 6880 w 39383"/>
                <a:gd name="csY12" fmla="*/ 36426 h 38318"/>
                <a:gd name="csX13" fmla="*/ 14709 w 39383"/>
                <a:gd name="csY13" fmla="*/ 38318 h 38318"/>
                <a:gd name="csX14" fmla="*/ 21827 w 39383"/>
                <a:gd name="csY14" fmla="*/ 36899 h 38318"/>
                <a:gd name="csX15" fmla="*/ 27283 w 39383"/>
                <a:gd name="csY15" fmla="*/ 33351 h 38318"/>
                <a:gd name="csX16" fmla="*/ 28470 w 39383"/>
                <a:gd name="csY16" fmla="*/ 32168 h 38318"/>
                <a:gd name="csX17" fmla="*/ 28707 w 39383"/>
                <a:gd name="csY17" fmla="*/ 37372 h 38318"/>
                <a:gd name="csX18" fmla="*/ 39383 w 39383"/>
                <a:gd name="csY18" fmla="*/ 37372 h 38318"/>
                <a:gd name="csX19" fmla="*/ 39383 w 39383"/>
                <a:gd name="csY19" fmla="*/ 0 h 38318"/>
                <a:gd name="csX20" fmla="*/ 27995 w 39383"/>
                <a:gd name="csY20" fmla="*/ 0 h 38318"/>
                <a:gd name="csX21" fmla="*/ 27995 w 39383"/>
                <a:gd name="csY21" fmla="*/ 20578 h 383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39383" h="38318">
                  <a:moveTo>
                    <a:pt x="27758" y="20578"/>
                  </a:moveTo>
                  <a:cubicBezTo>
                    <a:pt x="27758" y="21761"/>
                    <a:pt x="27521" y="22944"/>
                    <a:pt x="27046" y="23890"/>
                  </a:cubicBezTo>
                  <a:cubicBezTo>
                    <a:pt x="26572" y="24836"/>
                    <a:pt x="25860" y="25782"/>
                    <a:pt x="25148" y="26491"/>
                  </a:cubicBezTo>
                  <a:cubicBezTo>
                    <a:pt x="24437" y="27201"/>
                    <a:pt x="23487" y="27674"/>
                    <a:pt x="22301" y="28147"/>
                  </a:cubicBezTo>
                  <a:cubicBezTo>
                    <a:pt x="21352" y="28620"/>
                    <a:pt x="20166" y="28857"/>
                    <a:pt x="18980" y="28857"/>
                  </a:cubicBezTo>
                  <a:cubicBezTo>
                    <a:pt x="17319" y="28857"/>
                    <a:pt x="15896" y="28620"/>
                    <a:pt x="14709" y="27911"/>
                  </a:cubicBezTo>
                  <a:cubicBezTo>
                    <a:pt x="13523" y="27201"/>
                    <a:pt x="12574" y="26255"/>
                    <a:pt x="12100" y="24836"/>
                  </a:cubicBezTo>
                  <a:cubicBezTo>
                    <a:pt x="11625" y="23417"/>
                    <a:pt x="11388" y="21997"/>
                    <a:pt x="11388" y="19869"/>
                  </a:cubicBezTo>
                  <a:lnTo>
                    <a:pt x="11388" y="0"/>
                  </a:lnTo>
                  <a:lnTo>
                    <a:pt x="0" y="0"/>
                  </a:lnTo>
                  <a:lnTo>
                    <a:pt x="0" y="21524"/>
                  </a:lnTo>
                  <a:cubicBezTo>
                    <a:pt x="0" y="25072"/>
                    <a:pt x="474" y="28147"/>
                    <a:pt x="1898" y="30749"/>
                  </a:cubicBezTo>
                  <a:cubicBezTo>
                    <a:pt x="3084" y="33351"/>
                    <a:pt x="4745" y="35243"/>
                    <a:pt x="6880" y="36426"/>
                  </a:cubicBezTo>
                  <a:cubicBezTo>
                    <a:pt x="9015" y="37845"/>
                    <a:pt x="11625" y="38318"/>
                    <a:pt x="14709" y="38318"/>
                  </a:cubicBezTo>
                  <a:cubicBezTo>
                    <a:pt x="17319" y="38318"/>
                    <a:pt x="19692" y="37845"/>
                    <a:pt x="21827" y="36899"/>
                  </a:cubicBezTo>
                  <a:cubicBezTo>
                    <a:pt x="23962" y="35953"/>
                    <a:pt x="25623" y="34770"/>
                    <a:pt x="27283" y="33351"/>
                  </a:cubicBezTo>
                  <a:cubicBezTo>
                    <a:pt x="27758" y="32878"/>
                    <a:pt x="27995" y="32641"/>
                    <a:pt x="28470" y="32168"/>
                  </a:cubicBezTo>
                  <a:lnTo>
                    <a:pt x="28707" y="37372"/>
                  </a:lnTo>
                  <a:lnTo>
                    <a:pt x="39383" y="37372"/>
                  </a:lnTo>
                  <a:lnTo>
                    <a:pt x="39383" y="0"/>
                  </a:lnTo>
                  <a:lnTo>
                    <a:pt x="27995" y="0"/>
                  </a:lnTo>
                  <a:lnTo>
                    <a:pt x="27995" y="20578"/>
                  </a:lnTo>
                  <a:close/>
                </a:path>
              </a:pathLst>
            </a:custGeom>
            <a:solidFill>
              <a:srgbClr val="00457C"/>
            </a:solidFill>
            <a:ln w="2358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44" name="Freeform 43">
              <a:extLst>
                <a:ext uri="{FF2B5EF4-FFF2-40B4-BE49-F238E27FC236}">
                  <a16:creationId xmlns:a16="http://schemas.microsoft.com/office/drawing/2014/main" id="{221C8B8B-9E0D-960E-CAD4-F27C41791C89}"/>
                </a:ext>
              </a:extLst>
            </p:cNvPr>
            <p:cNvSpPr/>
            <p:nvPr/>
          </p:nvSpPr>
          <p:spPr>
            <a:xfrm>
              <a:off x="2590605" y="874832"/>
              <a:ext cx="39145" cy="38318"/>
            </a:xfrm>
            <a:custGeom>
              <a:avLst/>
              <a:gdLst>
                <a:gd name="csX0" fmla="*/ 32266 w 39145"/>
                <a:gd name="csY0" fmla="*/ 1892 h 38318"/>
                <a:gd name="csX1" fmla="*/ 24199 w 39145"/>
                <a:gd name="csY1" fmla="*/ 0 h 38318"/>
                <a:gd name="csX2" fmla="*/ 17082 w 39145"/>
                <a:gd name="csY2" fmla="*/ 1419 h 38318"/>
                <a:gd name="csX3" fmla="*/ 11625 w 39145"/>
                <a:gd name="csY3" fmla="*/ 5204 h 38318"/>
                <a:gd name="csX4" fmla="*/ 10913 w 39145"/>
                <a:gd name="csY4" fmla="*/ 5913 h 38318"/>
                <a:gd name="csX5" fmla="*/ 10913 w 39145"/>
                <a:gd name="csY5" fmla="*/ 710 h 38318"/>
                <a:gd name="csX6" fmla="*/ 0 w 39145"/>
                <a:gd name="csY6" fmla="*/ 710 h 38318"/>
                <a:gd name="csX7" fmla="*/ 0 w 39145"/>
                <a:gd name="csY7" fmla="*/ 38318 h 38318"/>
                <a:gd name="csX8" fmla="*/ 1898 w 39145"/>
                <a:gd name="csY8" fmla="*/ 38318 h 38318"/>
                <a:gd name="csX9" fmla="*/ 5694 w 39145"/>
                <a:gd name="csY9" fmla="*/ 38318 h 38318"/>
                <a:gd name="csX10" fmla="*/ 11388 w 39145"/>
                <a:gd name="csY10" fmla="*/ 38318 h 38318"/>
                <a:gd name="csX11" fmla="*/ 11388 w 39145"/>
                <a:gd name="csY11" fmla="*/ 17030 h 38318"/>
                <a:gd name="csX12" fmla="*/ 12100 w 39145"/>
                <a:gd name="csY12" fmla="*/ 14192 h 38318"/>
                <a:gd name="csX13" fmla="*/ 13760 w 39145"/>
                <a:gd name="csY13" fmla="*/ 11827 h 38318"/>
                <a:gd name="csX14" fmla="*/ 16607 w 39145"/>
                <a:gd name="csY14" fmla="*/ 9934 h 38318"/>
                <a:gd name="csX15" fmla="*/ 20166 w 39145"/>
                <a:gd name="csY15" fmla="*/ 9225 h 38318"/>
                <a:gd name="csX16" fmla="*/ 24199 w 39145"/>
                <a:gd name="csY16" fmla="*/ 10171 h 38318"/>
                <a:gd name="csX17" fmla="*/ 26809 w 39145"/>
                <a:gd name="csY17" fmla="*/ 12773 h 38318"/>
                <a:gd name="csX18" fmla="*/ 27758 w 39145"/>
                <a:gd name="csY18" fmla="*/ 17030 h 38318"/>
                <a:gd name="csX19" fmla="*/ 27758 w 39145"/>
                <a:gd name="csY19" fmla="*/ 38082 h 38318"/>
                <a:gd name="csX20" fmla="*/ 39146 w 39145"/>
                <a:gd name="csY20" fmla="*/ 38082 h 38318"/>
                <a:gd name="csX21" fmla="*/ 39146 w 39145"/>
                <a:gd name="csY21" fmla="*/ 15375 h 38318"/>
                <a:gd name="csX22" fmla="*/ 37485 w 39145"/>
                <a:gd name="csY22" fmla="*/ 7096 h 38318"/>
                <a:gd name="csX23" fmla="*/ 32266 w 39145"/>
                <a:gd name="csY23" fmla="*/ 1892 h 383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39145" h="38318">
                  <a:moveTo>
                    <a:pt x="32266" y="1892"/>
                  </a:moveTo>
                  <a:cubicBezTo>
                    <a:pt x="30130" y="710"/>
                    <a:pt x="27283" y="0"/>
                    <a:pt x="24199" y="0"/>
                  </a:cubicBezTo>
                  <a:cubicBezTo>
                    <a:pt x="21590" y="0"/>
                    <a:pt x="19454" y="473"/>
                    <a:pt x="17082" y="1419"/>
                  </a:cubicBezTo>
                  <a:cubicBezTo>
                    <a:pt x="14947" y="2365"/>
                    <a:pt x="13049" y="3548"/>
                    <a:pt x="11625" y="5204"/>
                  </a:cubicBezTo>
                  <a:cubicBezTo>
                    <a:pt x="11388" y="5440"/>
                    <a:pt x="11151" y="5677"/>
                    <a:pt x="10913" y="5913"/>
                  </a:cubicBezTo>
                  <a:lnTo>
                    <a:pt x="10913" y="710"/>
                  </a:lnTo>
                  <a:lnTo>
                    <a:pt x="0" y="710"/>
                  </a:lnTo>
                  <a:lnTo>
                    <a:pt x="0" y="38318"/>
                  </a:lnTo>
                  <a:lnTo>
                    <a:pt x="1898" y="38318"/>
                  </a:lnTo>
                  <a:lnTo>
                    <a:pt x="5694" y="38318"/>
                  </a:lnTo>
                  <a:lnTo>
                    <a:pt x="11388" y="38318"/>
                  </a:lnTo>
                  <a:lnTo>
                    <a:pt x="11388" y="17030"/>
                  </a:lnTo>
                  <a:cubicBezTo>
                    <a:pt x="11388" y="16084"/>
                    <a:pt x="11625" y="15138"/>
                    <a:pt x="12100" y="14192"/>
                  </a:cubicBezTo>
                  <a:cubicBezTo>
                    <a:pt x="12574" y="13246"/>
                    <a:pt x="13049" y="12536"/>
                    <a:pt x="13760" y="11827"/>
                  </a:cubicBezTo>
                  <a:cubicBezTo>
                    <a:pt x="14472" y="11117"/>
                    <a:pt x="15421" y="10407"/>
                    <a:pt x="16607" y="9934"/>
                  </a:cubicBezTo>
                  <a:cubicBezTo>
                    <a:pt x="17794" y="9461"/>
                    <a:pt x="18980" y="9225"/>
                    <a:pt x="20166" y="9225"/>
                  </a:cubicBezTo>
                  <a:cubicBezTo>
                    <a:pt x="21590" y="9225"/>
                    <a:pt x="23013" y="9461"/>
                    <a:pt x="24199" y="10171"/>
                  </a:cubicBezTo>
                  <a:cubicBezTo>
                    <a:pt x="25385" y="10880"/>
                    <a:pt x="26334" y="11590"/>
                    <a:pt x="26809" y="12773"/>
                  </a:cubicBezTo>
                  <a:cubicBezTo>
                    <a:pt x="27283" y="13955"/>
                    <a:pt x="27758" y="15375"/>
                    <a:pt x="27758" y="17030"/>
                  </a:cubicBezTo>
                  <a:lnTo>
                    <a:pt x="27758" y="38082"/>
                  </a:lnTo>
                  <a:lnTo>
                    <a:pt x="39146" y="38082"/>
                  </a:lnTo>
                  <a:lnTo>
                    <a:pt x="39146" y="15375"/>
                  </a:lnTo>
                  <a:cubicBezTo>
                    <a:pt x="39146" y="12063"/>
                    <a:pt x="38671" y="9461"/>
                    <a:pt x="37485" y="7096"/>
                  </a:cubicBezTo>
                  <a:cubicBezTo>
                    <a:pt x="36299" y="4967"/>
                    <a:pt x="34401" y="3075"/>
                    <a:pt x="32266" y="1892"/>
                  </a:cubicBezTo>
                  <a:close/>
                </a:path>
              </a:pathLst>
            </a:custGeom>
            <a:solidFill>
              <a:srgbClr val="00457C"/>
            </a:solidFill>
            <a:ln w="2358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55042D6B-A104-6DFD-26CE-215A2D8D127E}"/>
                </a:ext>
              </a:extLst>
            </p:cNvPr>
            <p:cNvSpPr/>
            <p:nvPr/>
          </p:nvSpPr>
          <p:spPr>
            <a:xfrm>
              <a:off x="3106619" y="860876"/>
              <a:ext cx="11387" cy="52509"/>
            </a:xfrm>
            <a:prstGeom prst="rect">
              <a:avLst/>
            </a:prstGeom>
            <a:solidFill>
              <a:srgbClr val="00457C"/>
            </a:solidFill>
            <a:ln w="2358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89C92F87-99DF-8A70-5252-AFA3CF5E9AD9}"/>
                </a:ext>
              </a:extLst>
            </p:cNvPr>
            <p:cNvSpPr/>
            <p:nvPr/>
          </p:nvSpPr>
          <p:spPr>
            <a:xfrm>
              <a:off x="3132242" y="875068"/>
              <a:ext cx="43416" cy="39027"/>
            </a:xfrm>
            <a:custGeom>
              <a:avLst/>
              <a:gdLst>
                <a:gd name="csX0" fmla="*/ 32266 w 43416"/>
                <a:gd name="csY0" fmla="*/ 5204 h 39027"/>
                <a:gd name="csX1" fmla="*/ 29656 w 43416"/>
                <a:gd name="csY1" fmla="*/ 2838 h 39027"/>
                <a:gd name="csX2" fmla="*/ 24911 w 43416"/>
                <a:gd name="csY2" fmla="*/ 710 h 39027"/>
                <a:gd name="csX3" fmla="*/ 18980 w 43416"/>
                <a:gd name="csY3" fmla="*/ 0 h 39027"/>
                <a:gd name="csX4" fmla="*/ 9015 w 43416"/>
                <a:gd name="csY4" fmla="*/ 2602 h 39027"/>
                <a:gd name="csX5" fmla="*/ 2373 w 43416"/>
                <a:gd name="csY5" fmla="*/ 9461 h 39027"/>
                <a:gd name="csX6" fmla="*/ 0 w 43416"/>
                <a:gd name="csY6" fmla="*/ 19632 h 39027"/>
                <a:gd name="csX7" fmla="*/ 2373 w 43416"/>
                <a:gd name="csY7" fmla="*/ 29803 h 39027"/>
                <a:gd name="csX8" fmla="*/ 9015 w 43416"/>
                <a:gd name="csY8" fmla="*/ 36662 h 39027"/>
                <a:gd name="csX9" fmla="*/ 18743 w 43416"/>
                <a:gd name="csY9" fmla="*/ 39028 h 39027"/>
                <a:gd name="csX10" fmla="*/ 24437 w 43416"/>
                <a:gd name="csY10" fmla="*/ 38081 h 39027"/>
                <a:gd name="csX11" fmla="*/ 29181 w 43416"/>
                <a:gd name="csY11" fmla="*/ 35716 h 39027"/>
                <a:gd name="csX12" fmla="*/ 32028 w 43416"/>
                <a:gd name="csY12" fmla="*/ 33114 h 39027"/>
                <a:gd name="csX13" fmla="*/ 32028 w 43416"/>
                <a:gd name="csY13" fmla="*/ 38081 h 39027"/>
                <a:gd name="csX14" fmla="*/ 43416 w 43416"/>
                <a:gd name="csY14" fmla="*/ 38081 h 39027"/>
                <a:gd name="csX15" fmla="*/ 43416 w 43416"/>
                <a:gd name="csY15" fmla="*/ 473 h 39027"/>
                <a:gd name="csX16" fmla="*/ 32266 w 43416"/>
                <a:gd name="csY16" fmla="*/ 473 h 39027"/>
                <a:gd name="csX17" fmla="*/ 32266 w 43416"/>
                <a:gd name="csY17" fmla="*/ 5204 h 39027"/>
                <a:gd name="csX18" fmla="*/ 31079 w 43416"/>
                <a:gd name="csY18" fmla="*/ 24599 h 39027"/>
                <a:gd name="csX19" fmla="*/ 27284 w 43416"/>
                <a:gd name="csY19" fmla="*/ 28147 h 39027"/>
                <a:gd name="csX20" fmla="*/ 21590 w 43416"/>
                <a:gd name="csY20" fmla="*/ 29330 h 39027"/>
                <a:gd name="csX21" fmla="*/ 16133 w 43416"/>
                <a:gd name="csY21" fmla="*/ 28147 h 39027"/>
                <a:gd name="csX22" fmla="*/ 12574 w 43416"/>
                <a:gd name="csY22" fmla="*/ 24599 h 39027"/>
                <a:gd name="csX23" fmla="*/ 11151 w 43416"/>
                <a:gd name="csY23" fmla="*/ 19396 h 39027"/>
                <a:gd name="csX24" fmla="*/ 12574 w 43416"/>
                <a:gd name="csY24" fmla="*/ 14192 h 39027"/>
                <a:gd name="csX25" fmla="*/ 16133 w 43416"/>
                <a:gd name="csY25" fmla="*/ 10644 h 39027"/>
                <a:gd name="csX26" fmla="*/ 21590 w 43416"/>
                <a:gd name="csY26" fmla="*/ 9461 h 39027"/>
                <a:gd name="csX27" fmla="*/ 27284 w 43416"/>
                <a:gd name="csY27" fmla="*/ 10644 h 39027"/>
                <a:gd name="csX28" fmla="*/ 31079 w 43416"/>
                <a:gd name="csY28" fmla="*/ 14192 h 39027"/>
                <a:gd name="csX29" fmla="*/ 32503 w 43416"/>
                <a:gd name="csY29" fmla="*/ 19396 h 39027"/>
                <a:gd name="csX30" fmla="*/ 31079 w 43416"/>
                <a:gd name="csY30" fmla="*/ 24599 h 3902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</a:cxnLst>
              <a:rect l="l" t="t" r="r" b="b"/>
              <a:pathLst>
                <a:path w="43416" h="39027">
                  <a:moveTo>
                    <a:pt x="32266" y="5204"/>
                  </a:moveTo>
                  <a:cubicBezTo>
                    <a:pt x="31554" y="4494"/>
                    <a:pt x="30605" y="3548"/>
                    <a:pt x="29656" y="2838"/>
                  </a:cubicBezTo>
                  <a:cubicBezTo>
                    <a:pt x="28232" y="1892"/>
                    <a:pt x="26809" y="1183"/>
                    <a:pt x="24911" y="710"/>
                  </a:cubicBezTo>
                  <a:cubicBezTo>
                    <a:pt x="23013" y="237"/>
                    <a:pt x="21115" y="0"/>
                    <a:pt x="18980" y="0"/>
                  </a:cubicBezTo>
                  <a:cubicBezTo>
                    <a:pt x="15184" y="0"/>
                    <a:pt x="11862" y="946"/>
                    <a:pt x="9015" y="2602"/>
                  </a:cubicBezTo>
                  <a:cubicBezTo>
                    <a:pt x="6168" y="4258"/>
                    <a:pt x="3796" y="6623"/>
                    <a:pt x="2373" y="9461"/>
                  </a:cubicBezTo>
                  <a:cubicBezTo>
                    <a:pt x="712" y="12300"/>
                    <a:pt x="0" y="15848"/>
                    <a:pt x="0" y="19632"/>
                  </a:cubicBezTo>
                  <a:cubicBezTo>
                    <a:pt x="0" y="23417"/>
                    <a:pt x="712" y="26728"/>
                    <a:pt x="2373" y="29803"/>
                  </a:cubicBezTo>
                  <a:cubicBezTo>
                    <a:pt x="4033" y="32641"/>
                    <a:pt x="6168" y="35007"/>
                    <a:pt x="9015" y="36662"/>
                  </a:cubicBezTo>
                  <a:cubicBezTo>
                    <a:pt x="11862" y="38318"/>
                    <a:pt x="15184" y="39028"/>
                    <a:pt x="18743" y="39028"/>
                  </a:cubicBezTo>
                  <a:cubicBezTo>
                    <a:pt x="20641" y="39028"/>
                    <a:pt x="22539" y="38791"/>
                    <a:pt x="24437" y="38081"/>
                  </a:cubicBezTo>
                  <a:cubicBezTo>
                    <a:pt x="26334" y="37608"/>
                    <a:pt x="27758" y="36662"/>
                    <a:pt x="29181" y="35716"/>
                  </a:cubicBezTo>
                  <a:cubicBezTo>
                    <a:pt x="30368" y="35007"/>
                    <a:pt x="31317" y="34060"/>
                    <a:pt x="32028" y="33114"/>
                  </a:cubicBezTo>
                  <a:lnTo>
                    <a:pt x="32028" y="38081"/>
                  </a:lnTo>
                  <a:lnTo>
                    <a:pt x="43416" y="38081"/>
                  </a:lnTo>
                  <a:lnTo>
                    <a:pt x="43416" y="473"/>
                  </a:lnTo>
                  <a:lnTo>
                    <a:pt x="32266" y="473"/>
                  </a:lnTo>
                  <a:lnTo>
                    <a:pt x="32266" y="5204"/>
                  </a:lnTo>
                  <a:close/>
                  <a:moveTo>
                    <a:pt x="31079" y="24599"/>
                  </a:moveTo>
                  <a:cubicBezTo>
                    <a:pt x="30130" y="26018"/>
                    <a:pt x="28944" y="27201"/>
                    <a:pt x="27284" y="28147"/>
                  </a:cubicBezTo>
                  <a:cubicBezTo>
                    <a:pt x="25623" y="28857"/>
                    <a:pt x="23725" y="29330"/>
                    <a:pt x="21590" y="29330"/>
                  </a:cubicBezTo>
                  <a:cubicBezTo>
                    <a:pt x="19454" y="29330"/>
                    <a:pt x="17556" y="28857"/>
                    <a:pt x="16133" y="28147"/>
                  </a:cubicBezTo>
                  <a:cubicBezTo>
                    <a:pt x="14472" y="27438"/>
                    <a:pt x="13286" y="26255"/>
                    <a:pt x="12574" y="24599"/>
                  </a:cubicBezTo>
                  <a:cubicBezTo>
                    <a:pt x="11625" y="23180"/>
                    <a:pt x="11151" y="21288"/>
                    <a:pt x="11151" y="19396"/>
                  </a:cubicBezTo>
                  <a:cubicBezTo>
                    <a:pt x="11151" y="17503"/>
                    <a:pt x="11625" y="15611"/>
                    <a:pt x="12574" y="14192"/>
                  </a:cubicBezTo>
                  <a:cubicBezTo>
                    <a:pt x="13523" y="12773"/>
                    <a:pt x="14709" y="11590"/>
                    <a:pt x="16133" y="10644"/>
                  </a:cubicBezTo>
                  <a:cubicBezTo>
                    <a:pt x="17794" y="9698"/>
                    <a:pt x="19454" y="9461"/>
                    <a:pt x="21590" y="9461"/>
                  </a:cubicBezTo>
                  <a:cubicBezTo>
                    <a:pt x="23725" y="9461"/>
                    <a:pt x="25623" y="9934"/>
                    <a:pt x="27284" y="10644"/>
                  </a:cubicBezTo>
                  <a:cubicBezTo>
                    <a:pt x="28944" y="11590"/>
                    <a:pt x="30130" y="12773"/>
                    <a:pt x="31079" y="14192"/>
                  </a:cubicBezTo>
                  <a:cubicBezTo>
                    <a:pt x="32028" y="15611"/>
                    <a:pt x="32503" y="17503"/>
                    <a:pt x="32503" y="19396"/>
                  </a:cubicBezTo>
                  <a:cubicBezTo>
                    <a:pt x="32266" y="21288"/>
                    <a:pt x="32028" y="23180"/>
                    <a:pt x="31079" y="24599"/>
                  </a:cubicBezTo>
                  <a:close/>
                </a:path>
              </a:pathLst>
            </a:custGeom>
            <a:solidFill>
              <a:srgbClr val="00457C"/>
            </a:solidFill>
            <a:ln w="2358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9BEB15A4-7AFB-CC5B-CE95-2656BC22176E}"/>
                </a:ext>
              </a:extLst>
            </p:cNvPr>
            <p:cNvSpPr/>
            <p:nvPr/>
          </p:nvSpPr>
          <p:spPr>
            <a:xfrm>
              <a:off x="3227615" y="874832"/>
              <a:ext cx="45077" cy="39264"/>
            </a:xfrm>
            <a:custGeom>
              <a:avLst/>
              <a:gdLst>
                <a:gd name="csX0" fmla="*/ 34164 w 45077"/>
                <a:gd name="csY0" fmla="*/ 2602 h 39264"/>
                <a:gd name="csX1" fmla="*/ 22539 w 45077"/>
                <a:gd name="csY1" fmla="*/ 0 h 39264"/>
                <a:gd name="csX2" fmla="*/ 10913 w 45077"/>
                <a:gd name="csY2" fmla="*/ 2602 h 39264"/>
                <a:gd name="csX3" fmla="*/ 2847 w 45077"/>
                <a:gd name="csY3" fmla="*/ 9461 h 39264"/>
                <a:gd name="csX4" fmla="*/ 0 w 45077"/>
                <a:gd name="csY4" fmla="*/ 19632 h 39264"/>
                <a:gd name="csX5" fmla="*/ 2847 w 45077"/>
                <a:gd name="csY5" fmla="*/ 29803 h 39264"/>
                <a:gd name="csX6" fmla="*/ 10913 w 45077"/>
                <a:gd name="csY6" fmla="*/ 36662 h 39264"/>
                <a:gd name="csX7" fmla="*/ 22539 w 45077"/>
                <a:gd name="csY7" fmla="*/ 39264 h 39264"/>
                <a:gd name="csX8" fmla="*/ 34164 w 45077"/>
                <a:gd name="csY8" fmla="*/ 36662 h 39264"/>
                <a:gd name="csX9" fmla="*/ 42230 w 45077"/>
                <a:gd name="csY9" fmla="*/ 29803 h 39264"/>
                <a:gd name="csX10" fmla="*/ 45077 w 45077"/>
                <a:gd name="csY10" fmla="*/ 19632 h 39264"/>
                <a:gd name="csX11" fmla="*/ 42230 w 45077"/>
                <a:gd name="csY11" fmla="*/ 9461 h 39264"/>
                <a:gd name="csX12" fmla="*/ 34164 w 45077"/>
                <a:gd name="csY12" fmla="*/ 2602 h 39264"/>
                <a:gd name="csX13" fmla="*/ 32028 w 45077"/>
                <a:gd name="csY13" fmla="*/ 24599 h 39264"/>
                <a:gd name="csX14" fmla="*/ 27995 w 45077"/>
                <a:gd name="csY14" fmla="*/ 28147 h 39264"/>
                <a:gd name="csX15" fmla="*/ 22301 w 45077"/>
                <a:gd name="csY15" fmla="*/ 29330 h 39264"/>
                <a:gd name="csX16" fmla="*/ 16607 w 45077"/>
                <a:gd name="csY16" fmla="*/ 28147 h 39264"/>
                <a:gd name="csX17" fmla="*/ 12574 w 45077"/>
                <a:gd name="csY17" fmla="*/ 24599 h 39264"/>
                <a:gd name="csX18" fmla="*/ 11151 w 45077"/>
                <a:gd name="csY18" fmla="*/ 19632 h 39264"/>
                <a:gd name="csX19" fmla="*/ 12574 w 45077"/>
                <a:gd name="csY19" fmla="*/ 14428 h 39264"/>
                <a:gd name="csX20" fmla="*/ 16607 w 45077"/>
                <a:gd name="csY20" fmla="*/ 10880 h 39264"/>
                <a:gd name="csX21" fmla="*/ 22301 w 45077"/>
                <a:gd name="csY21" fmla="*/ 9698 h 39264"/>
                <a:gd name="csX22" fmla="*/ 27995 w 45077"/>
                <a:gd name="csY22" fmla="*/ 10880 h 39264"/>
                <a:gd name="csX23" fmla="*/ 32028 w 45077"/>
                <a:gd name="csY23" fmla="*/ 14428 h 39264"/>
                <a:gd name="csX24" fmla="*/ 33452 w 45077"/>
                <a:gd name="csY24" fmla="*/ 19632 h 39264"/>
                <a:gd name="csX25" fmla="*/ 32028 w 45077"/>
                <a:gd name="csY25" fmla="*/ 24599 h 392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45077" h="39264">
                  <a:moveTo>
                    <a:pt x="34164" y="2602"/>
                  </a:moveTo>
                  <a:cubicBezTo>
                    <a:pt x="30842" y="946"/>
                    <a:pt x="26809" y="0"/>
                    <a:pt x="22539" y="0"/>
                  </a:cubicBezTo>
                  <a:cubicBezTo>
                    <a:pt x="18031" y="0"/>
                    <a:pt x="14235" y="946"/>
                    <a:pt x="10913" y="2602"/>
                  </a:cubicBezTo>
                  <a:cubicBezTo>
                    <a:pt x="7592" y="4258"/>
                    <a:pt x="4745" y="6623"/>
                    <a:pt x="2847" y="9461"/>
                  </a:cubicBezTo>
                  <a:cubicBezTo>
                    <a:pt x="949" y="12300"/>
                    <a:pt x="0" y="15848"/>
                    <a:pt x="0" y="19632"/>
                  </a:cubicBezTo>
                  <a:cubicBezTo>
                    <a:pt x="0" y="23417"/>
                    <a:pt x="949" y="26728"/>
                    <a:pt x="2847" y="29803"/>
                  </a:cubicBezTo>
                  <a:cubicBezTo>
                    <a:pt x="4745" y="32641"/>
                    <a:pt x="7355" y="35007"/>
                    <a:pt x="10913" y="36662"/>
                  </a:cubicBezTo>
                  <a:cubicBezTo>
                    <a:pt x="14235" y="38318"/>
                    <a:pt x="18268" y="39264"/>
                    <a:pt x="22539" y="39264"/>
                  </a:cubicBezTo>
                  <a:cubicBezTo>
                    <a:pt x="26809" y="39264"/>
                    <a:pt x="30842" y="38318"/>
                    <a:pt x="34164" y="36662"/>
                  </a:cubicBezTo>
                  <a:cubicBezTo>
                    <a:pt x="37485" y="35007"/>
                    <a:pt x="40332" y="32641"/>
                    <a:pt x="42230" y="29803"/>
                  </a:cubicBezTo>
                  <a:cubicBezTo>
                    <a:pt x="44128" y="26965"/>
                    <a:pt x="45077" y="23417"/>
                    <a:pt x="45077" y="19632"/>
                  </a:cubicBezTo>
                  <a:cubicBezTo>
                    <a:pt x="45077" y="15848"/>
                    <a:pt x="44128" y="12536"/>
                    <a:pt x="42230" y="9461"/>
                  </a:cubicBezTo>
                  <a:cubicBezTo>
                    <a:pt x="40332" y="6623"/>
                    <a:pt x="37485" y="4258"/>
                    <a:pt x="34164" y="2602"/>
                  </a:cubicBezTo>
                  <a:close/>
                  <a:moveTo>
                    <a:pt x="32028" y="24599"/>
                  </a:moveTo>
                  <a:cubicBezTo>
                    <a:pt x="31079" y="26018"/>
                    <a:pt x="29656" y="27201"/>
                    <a:pt x="27995" y="28147"/>
                  </a:cubicBezTo>
                  <a:cubicBezTo>
                    <a:pt x="26334" y="29093"/>
                    <a:pt x="24437" y="29330"/>
                    <a:pt x="22301" y="29330"/>
                  </a:cubicBezTo>
                  <a:cubicBezTo>
                    <a:pt x="20166" y="29330"/>
                    <a:pt x="18268" y="28857"/>
                    <a:pt x="16607" y="28147"/>
                  </a:cubicBezTo>
                  <a:cubicBezTo>
                    <a:pt x="14947" y="27201"/>
                    <a:pt x="13523" y="26255"/>
                    <a:pt x="12574" y="24599"/>
                  </a:cubicBezTo>
                  <a:cubicBezTo>
                    <a:pt x="11625" y="23180"/>
                    <a:pt x="11151" y="21524"/>
                    <a:pt x="11151" y="19632"/>
                  </a:cubicBezTo>
                  <a:cubicBezTo>
                    <a:pt x="11151" y="17740"/>
                    <a:pt x="11625" y="16084"/>
                    <a:pt x="12574" y="14428"/>
                  </a:cubicBezTo>
                  <a:cubicBezTo>
                    <a:pt x="13523" y="13009"/>
                    <a:pt x="14947" y="11827"/>
                    <a:pt x="16607" y="10880"/>
                  </a:cubicBezTo>
                  <a:cubicBezTo>
                    <a:pt x="18268" y="9934"/>
                    <a:pt x="20166" y="9698"/>
                    <a:pt x="22301" y="9698"/>
                  </a:cubicBezTo>
                  <a:cubicBezTo>
                    <a:pt x="24437" y="9698"/>
                    <a:pt x="26097" y="10171"/>
                    <a:pt x="27995" y="10880"/>
                  </a:cubicBezTo>
                  <a:cubicBezTo>
                    <a:pt x="29656" y="11590"/>
                    <a:pt x="31079" y="12773"/>
                    <a:pt x="32028" y="14428"/>
                  </a:cubicBezTo>
                  <a:cubicBezTo>
                    <a:pt x="32977" y="15848"/>
                    <a:pt x="33452" y="17740"/>
                    <a:pt x="33452" y="19632"/>
                  </a:cubicBezTo>
                  <a:cubicBezTo>
                    <a:pt x="33452" y="21524"/>
                    <a:pt x="32977" y="23180"/>
                    <a:pt x="32028" y="24599"/>
                  </a:cubicBezTo>
                  <a:close/>
                </a:path>
              </a:pathLst>
            </a:custGeom>
            <a:solidFill>
              <a:srgbClr val="00457C"/>
            </a:solidFill>
            <a:ln w="2358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34966188-D1F5-CAA6-CB0B-D22D3A3185A2}"/>
                </a:ext>
              </a:extLst>
            </p:cNvPr>
            <p:cNvSpPr/>
            <p:nvPr/>
          </p:nvSpPr>
          <p:spPr>
            <a:xfrm>
              <a:off x="2536750" y="863715"/>
              <a:ext cx="39383" cy="49434"/>
            </a:xfrm>
            <a:custGeom>
              <a:avLst/>
              <a:gdLst>
                <a:gd name="csX0" fmla="*/ 11625 w 39383"/>
                <a:gd name="csY0" fmla="*/ 29093 h 49434"/>
                <a:gd name="csX1" fmla="*/ 35350 w 39383"/>
                <a:gd name="csY1" fmla="*/ 29093 h 49434"/>
                <a:gd name="csX2" fmla="*/ 35350 w 39383"/>
                <a:gd name="csY2" fmla="*/ 19396 h 49434"/>
                <a:gd name="csX3" fmla="*/ 11625 w 39383"/>
                <a:gd name="csY3" fmla="*/ 19396 h 49434"/>
                <a:gd name="csX4" fmla="*/ 11625 w 39383"/>
                <a:gd name="csY4" fmla="*/ 10171 h 49434"/>
                <a:gd name="csX5" fmla="*/ 38671 w 39383"/>
                <a:gd name="csY5" fmla="*/ 10171 h 49434"/>
                <a:gd name="csX6" fmla="*/ 38671 w 39383"/>
                <a:gd name="csY6" fmla="*/ 0 h 49434"/>
                <a:gd name="csX7" fmla="*/ 0 w 39383"/>
                <a:gd name="csY7" fmla="*/ 0 h 49434"/>
                <a:gd name="csX8" fmla="*/ 0 w 39383"/>
                <a:gd name="csY8" fmla="*/ 49435 h 49434"/>
                <a:gd name="csX9" fmla="*/ 39383 w 39383"/>
                <a:gd name="csY9" fmla="*/ 49435 h 49434"/>
                <a:gd name="csX10" fmla="*/ 39383 w 39383"/>
                <a:gd name="csY10" fmla="*/ 39264 h 49434"/>
                <a:gd name="csX11" fmla="*/ 11625 w 39383"/>
                <a:gd name="csY11" fmla="*/ 39264 h 4943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39383" h="49434">
                  <a:moveTo>
                    <a:pt x="11625" y="29093"/>
                  </a:moveTo>
                  <a:lnTo>
                    <a:pt x="35350" y="29093"/>
                  </a:lnTo>
                  <a:lnTo>
                    <a:pt x="35350" y="19396"/>
                  </a:lnTo>
                  <a:lnTo>
                    <a:pt x="11625" y="19396"/>
                  </a:lnTo>
                  <a:lnTo>
                    <a:pt x="11625" y="10171"/>
                  </a:lnTo>
                  <a:lnTo>
                    <a:pt x="38671" y="10171"/>
                  </a:lnTo>
                  <a:lnTo>
                    <a:pt x="38671" y="0"/>
                  </a:lnTo>
                  <a:lnTo>
                    <a:pt x="0" y="0"/>
                  </a:lnTo>
                  <a:lnTo>
                    <a:pt x="0" y="49435"/>
                  </a:lnTo>
                  <a:lnTo>
                    <a:pt x="39383" y="49435"/>
                  </a:lnTo>
                  <a:lnTo>
                    <a:pt x="39383" y="39264"/>
                  </a:lnTo>
                  <a:lnTo>
                    <a:pt x="11625" y="39264"/>
                  </a:lnTo>
                  <a:close/>
                </a:path>
              </a:pathLst>
            </a:custGeom>
            <a:solidFill>
              <a:srgbClr val="00457C"/>
            </a:solidFill>
            <a:ln w="2358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7257E825-6BC4-062A-5C25-A17A53528A2A}"/>
                </a:ext>
              </a:extLst>
            </p:cNvPr>
            <p:cNvSpPr/>
            <p:nvPr/>
          </p:nvSpPr>
          <p:spPr>
            <a:xfrm>
              <a:off x="3188232" y="865134"/>
              <a:ext cx="29418" cy="48015"/>
            </a:xfrm>
            <a:custGeom>
              <a:avLst/>
              <a:gdLst>
                <a:gd name="csX0" fmla="*/ 19692 w 29418"/>
                <a:gd name="csY0" fmla="*/ 0 h 48015"/>
                <a:gd name="csX1" fmla="*/ 8304 w 29418"/>
                <a:gd name="csY1" fmla="*/ 0 h 48015"/>
                <a:gd name="csX2" fmla="*/ 8304 w 29418"/>
                <a:gd name="csY2" fmla="*/ 10407 h 48015"/>
                <a:gd name="csX3" fmla="*/ 0 w 29418"/>
                <a:gd name="csY3" fmla="*/ 10407 h 48015"/>
                <a:gd name="csX4" fmla="*/ 0 w 29418"/>
                <a:gd name="csY4" fmla="*/ 20342 h 48015"/>
                <a:gd name="csX5" fmla="*/ 8304 w 29418"/>
                <a:gd name="csY5" fmla="*/ 20342 h 48015"/>
                <a:gd name="csX6" fmla="*/ 8304 w 29418"/>
                <a:gd name="csY6" fmla="*/ 48016 h 48015"/>
                <a:gd name="csX7" fmla="*/ 19692 w 29418"/>
                <a:gd name="csY7" fmla="*/ 48016 h 48015"/>
                <a:gd name="csX8" fmla="*/ 19692 w 29418"/>
                <a:gd name="csY8" fmla="*/ 20342 h 48015"/>
                <a:gd name="csX9" fmla="*/ 29419 w 29418"/>
                <a:gd name="csY9" fmla="*/ 20342 h 48015"/>
                <a:gd name="csX10" fmla="*/ 29419 w 29418"/>
                <a:gd name="csY10" fmla="*/ 10407 h 48015"/>
                <a:gd name="csX11" fmla="*/ 19692 w 29418"/>
                <a:gd name="csY11" fmla="*/ 10407 h 480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29418" h="48015">
                  <a:moveTo>
                    <a:pt x="19692" y="0"/>
                  </a:moveTo>
                  <a:lnTo>
                    <a:pt x="8304" y="0"/>
                  </a:lnTo>
                  <a:lnTo>
                    <a:pt x="8304" y="10407"/>
                  </a:lnTo>
                  <a:lnTo>
                    <a:pt x="0" y="10407"/>
                  </a:lnTo>
                  <a:lnTo>
                    <a:pt x="0" y="20342"/>
                  </a:lnTo>
                  <a:lnTo>
                    <a:pt x="8304" y="20342"/>
                  </a:lnTo>
                  <a:lnTo>
                    <a:pt x="8304" y="48016"/>
                  </a:lnTo>
                  <a:lnTo>
                    <a:pt x="19692" y="48016"/>
                  </a:lnTo>
                  <a:lnTo>
                    <a:pt x="19692" y="20342"/>
                  </a:lnTo>
                  <a:lnTo>
                    <a:pt x="29419" y="20342"/>
                  </a:lnTo>
                  <a:lnTo>
                    <a:pt x="29419" y="10407"/>
                  </a:lnTo>
                  <a:lnTo>
                    <a:pt x="19692" y="10407"/>
                  </a:lnTo>
                  <a:close/>
                </a:path>
              </a:pathLst>
            </a:custGeom>
            <a:solidFill>
              <a:srgbClr val="00457C"/>
            </a:solidFill>
            <a:ln w="2358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FAABF6E5-C2E7-534B-300F-01DB23681097}"/>
                </a:ext>
              </a:extLst>
            </p:cNvPr>
            <p:cNvSpPr/>
            <p:nvPr/>
          </p:nvSpPr>
          <p:spPr>
            <a:xfrm>
              <a:off x="2989419" y="874595"/>
              <a:ext cx="44365" cy="54402"/>
            </a:xfrm>
            <a:custGeom>
              <a:avLst/>
              <a:gdLst>
                <a:gd name="csX0" fmla="*/ 32977 w 44365"/>
                <a:gd name="csY0" fmla="*/ 5204 h 54402"/>
                <a:gd name="csX1" fmla="*/ 31079 w 44365"/>
                <a:gd name="csY1" fmla="*/ 3548 h 54402"/>
                <a:gd name="csX2" fmla="*/ 27283 w 44365"/>
                <a:gd name="csY2" fmla="*/ 1656 h 54402"/>
                <a:gd name="csX3" fmla="*/ 23250 w 44365"/>
                <a:gd name="csY3" fmla="*/ 473 h 54402"/>
                <a:gd name="csX4" fmla="*/ 19217 w 44365"/>
                <a:gd name="csY4" fmla="*/ 0 h 54402"/>
                <a:gd name="csX5" fmla="*/ 9253 w 44365"/>
                <a:gd name="csY5" fmla="*/ 2602 h 54402"/>
                <a:gd name="csX6" fmla="*/ 2372 w 44365"/>
                <a:gd name="csY6" fmla="*/ 9461 h 54402"/>
                <a:gd name="csX7" fmla="*/ 0 w 44365"/>
                <a:gd name="csY7" fmla="*/ 19396 h 54402"/>
                <a:gd name="csX8" fmla="*/ 2372 w 44365"/>
                <a:gd name="csY8" fmla="*/ 29093 h 54402"/>
                <a:gd name="csX9" fmla="*/ 9015 w 44365"/>
                <a:gd name="csY9" fmla="*/ 35716 h 54402"/>
                <a:gd name="csX10" fmla="*/ 18980 w 44365"/>
                <a:gd name="csY10" fmla="*/ 38081 h 54402"/>
                <a:gd name="csX11" fmla="*/ 26334 w 44365"/>
                <a:gd name="csY11" fmla="*/ 36899 h 54402"/>
                <a:gd name="csX12" fmla="*/ 32028 w 44365"/>
                <a:gd name="csY12" fmla="*/ 33824 h 54402"/>
                <a:gd name="csX13" fmla="*/ 32740 w 44365"/>
                <a:gd name="csY13" fmla="*/ 33114 h 54402"/>
                <a:gd name="csX14" fmla="*/ 32740 w 44365"/>
                <a:gd name="csY14" fmla="*/ 34297 h 54402"/>
                <a:gd name="csX15" fmla="*/ 31317 w 44365"/>
                <a:gd name="csY15" fmla="*/ 40210 h 54402"/>
                <a:gd name="csX16" fmla="*/ 27521 w 44365"/>
                <a:gd name="csY16" fmla="*/ 43758 h 54402"/>
                <a:gd name="csX17" fmla="*/ 21352 w 44365"/>
                <a:gd name="csY17" fmla="*/ 44941 h 54402"/>
                <a:gd name="csX18" fmla="*/ 16133 w 44365"/>
                <a:gd name="csY18" fmla="*/ 44468 h 54402"/>
                <a:gd name="csX19" fmla="*/ 11862 w 44365"/>
                <a:gd name="csY19" fmla="*/ 43049 h 54402"/>
                <a:gd name="csX20" fmla="*/ 8304 w 44365"/>
                <a:gd name="csY20" fmla="*/ 41393 h 54402"/>
                <a:gd name="csX21" fmla="*/ 4508 w 44365"/>
                <a:gd name="csY21" fmla="*/ 49435 h 54402"/>
                <a:gd name="csX22" fmla="*/ 12337 w 44365"/>
                <a:gd name="csY22" fmla="*/ 52983 h 54402"/>
                <a:gd name="csX23" fmla="*/ 22776 w 44365"/>
                <a:gd name="csY23" fmla="*/ 54402 h 54402"/>
                <a:gd name="csX24" fmla="*/ 31317 w 44365"/>
                <a:gd name="csY24" fmla="*/ 52983 h 54402"/>
                <a:gd name="csX25" fmla="*/ 38197 w 44365"/>
                <a:gd name="csY25" fmla="*/ 48962 h 54402"/>
                <a:gd name="csX26" fmla="*/ 42705 w 44365"/>
                <a:gd name="csY26" fmla="*/ 42576 h 54402"/>
                <a:gd name="csX27" fmla="*/ 44365 w 44365"/>
                <a:gd name="csY27" fmla="*/ 33824 h 54402"/>
                <a:gd name="csX28" fmla="*/ 44365 w 44365"/>
                <a:gd name="csY28" fmla="*/ 946 h 54402"/>
                <a:gd name="csX29" fmla="*/ 33689 w 44365"/>
                <a:gd name="csY29" fmla="*/ 946 h 54402"/>
                <a:gd name="csX30" fmla="*/ 32977 w 44365"/>
                <a:gd name="csY30" fmla="*/ 5204 h 54402"/>
                <a:gd name="csX31" fmla="*/ 31554 w 44365"/>
                <a:gd name="csY31" fmla="*/ 24836 h 54402"/>
                <a:gd name="csX32" fmla="*/ 27758 w 44365"/>
                <a:gd name="csY32" fmla="*/ 28384 h 54402"/>
                <a:gd name="csX33" fmla="*/ 22064 w 44365"/>
                <a:gd name="csY33" fmla="*/ 29566 h 54402"/>
                <a:gd name="csX34" fmla="*/ 16133 w 44365"/>
                <a:gd name="csY34" fmla="*/ 28384 h 54402"/>
                <a:gd name="csX35" fmla="*/ 12337 w 44365"/>
                <a:gd name="csY35" fmla="*/ 24836 h 54402"/>
                <a:gd name="csX36" fmla="*/ 10913 w 44365"/>
                <a:gd name="csY36" fmla="*/ 19632 h 54402"/>
                <a:gd name="csX37" fmla="*/ 12337 w 44365"/>
                <a:gd name="csY37" fmla="*/ 14428 h 54402"/>
                <a:gd name="csX38" fmla="*/ 16133 w 44365"/>
                <a:gd name="csY38" fmla="*/ 10880 h 54402"/>
                <a:gd name="csX39" fmla="*/ 22064 w 44365"/>
                <a:gd name="csY39" fmla="*/ 9698 h 54402"/>
                <a:gd name="csX40" fmla="*/ 27758 w 44365"/>
                <a:gd name="csY40" fmla="*/ 10880 h 54402"/>
                <a:gd name="csX41" fmla="*/ 31554 w 44365"/>
                <a:gd name="csY41" fmla="*/ 14428 h 54402"/>
                <a:gd name="csX42" fmla="*/ 32977 w 44365"/>
                <a:gd name="csY42" fmla="*/ 19632 h 54402"/>
                <a:gd name="csX43" fmla="*/ 31554 w 44365"/>
                <a:gd name="csY43" fmla="*/ 24836 h 544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</a:cxnLst>
              <a:rect l="l" t="t" r="r" b="b"/>
              <a:pathLst>
                <a:path w="44365" h="54402">
                  <a:moveTo>
                    <a:pt x="32977" y="5204"/>
                  </a:moveTo>
                  <a:cubicBezTo>
                    <a:pt x="32503" y="4731"/>
                    <a:pt x="31791" y="4021"/>
                    <a:pt x="31079" y="3548"/>
                  </a:cubicBezTo>
                  <a:cubicBezTo>
                    <a:pt x="29893" y="2838"/>
                    <a:pt x="28707" y="2129"/>
                    <a:pt x="27283" y="1656"/>
                  </a:cubicBezTo>
                  <a:cubicBezTo>
                    <a:pt x="25860" y="1183"/>
                    <a:pt x="24437" y="710"/>
                    <a:pt x="23250" y="473"/>
                  </a:cubicBezTo>
                  <a:cubicBezTo>
                    <a:pt x="22064" y="237"/>
                    <a:pt x="20403" y="0"/>
                    <a:pt x="19217" y="0"/>
                  </a:cubicBezTo>
                  <a:cubicBezTo>
                    <a:pt x="15421" y="0"/>
                    <a:pt x="12100" y="946"/>
                    <a:pt x="9253" y="2602"/>
                  </a:cubicBezTo>
                  <a:cubicBezTo>
                    <a:pt x="6406" y="4258"/>
                    <a:pt x="4033" y="6623"/>
                    <a:pt x="2372" y="9461"/>
                  </a:cubicBezTo>
                  <a:cubicBezTo>
                    <a:pt x="712" y="12300"/>
                    <a:pt x="0" y="15611"/>
                    <a:pt x="0" y="19396"/>
                  </a:cubicBezTo>
                  <a:cubicBezTo>
                    <a:pt x="0" y="23180"/>
                    <a:pt x="712" y="26255"/>
                    <a:pt x="2372" y="29093"/>
                  </a:cubicBezTo>
                  <a:cubicBezTo>
                    <a:pt x="4033" y="31932"/>
                    <a:pt x="6168" y="34060"/>
                    <a:pt x="9015" y="35716"/>
                  </a:cubicBezTo>
                  <a:cubicBezTo>
                    <a:pt x="11862" y="37372"/>
                    <a:pt x="15184" y="38081"/>
                    <a:pt x="18980" y="38081"/>
                  </a:cubicBezTo>
                  <a:cubicBezTo>
                    <a:pt x="21590" y="38081"/>
                    <a:pt x="23962" y="37608"/>
                    <a:pt x="26334" y="36899"/>
                  </a:cubicBezTo>
                  <a:cubicBezTo>
                    <a:pt x="28707" y="36189"/>
                    <a:pt x="30605" y="35007"/>
                    <a:pt x="32028" y="33824"/>
                  </a:cubicBezTo>
                  <a:cubicBezTo>
                    <a:pt x="32266" y="33587"/>
                    <a:pt x="32503" y="33351"/>
                    <a:pt x="32740" y="33114"/>
                  </a:cubicBezTo>
                  <a:lnTo>
                    <a:pt x="32740" y="34297"/>
                  </a:lnTo>
                  <a:cubicBezTo>
                    <a:pt x="32740" y="36662"/>
                    <a:pt x="32266" y="38555"/>
                    <a:pt x="31317" y="40210"/>
                  </a:cubicBezTo>
                  <a:cubicBezTo>
                    <a:pt x="30368" y="41866"/>
                    <a:pt x="29181" y="43049"/>
                    <a:pt x="27521" y="43758"/>
                  </a:cubicBezTo>
                  <a:cubicBezTo>
                    <a:pt x="25860" y="44468"/>
                    <a:pt x="23725" y="44941"/>
                    <a:pt x="21352" y="44941"/>
                  </a:cubicBezTo>
                  <a:cubicBezTo>
                    <a:pt x="19454" y="44941"/>
                    <a:pt x="17794" y="44704"/>
                    <a:pt x="16133" y="44468"/>
                  </a:cubicBezTo>
                  <a:cubicBezTo>
                    <a:pt x="14472" y="44231"/>
                    <a:pt x="13049" y="43758"/>
                    <a:pt x="11862" y="43049"/>
                  </a:cubicBezTo>
                  <a:cubicBezTo>
                    <a:pt x="10676" y="42576"/>
                    <a:pt x="9490" y="41866"/>
                    <a:pt x="8304" y="41393"/>
                  </a:cubicBezTo>
                  <a:lnTo>
                    <a:pt x="4508" y="49435"/>
                  </a:lnTo>
                  <a:cubicBezTo>
                    <a:pt x="6643" y="50854"/>
                    <a:pt x="9253" y="52037"/>
                    <a:pt x="12337" y="52983"/>
                  </a:cubicBezTo>
                  <a:cubicBezTo>
                    <a:pt x="15421" y="53929"/>
                    <a:pt x="18980" y="54402"/>
                    <a:pt x="22776" y="54402"/>
                  </a:cubicBezTo>
                  <a:cubicBezTo>
                    <a:pt x="25860" y="54402"/>
                    <a:pt x="28707" y="53929"/>
                    <a:pt x="31317" y="52983"/>
                  </a:cubicBezTo>
                  <a:cubicBezTo>
                    <a:pt x="33926" y="52037"/>
                    <a:pt x="36299" y="50854"/>
                    <a:pt x="38197" y="48962"/>
                  </a:cubicBezTo>
                  <a:cubicBezTo>
                    <a:pt x="40095" y="47306"/>
                    <a:pt x="41518" y="45177"/>
                    <a:pt x="42705" y="42576"/>
                  </a:cubicBezTo>
                  <a:cubicBezTo>
                    <a:pt x="43654" y="39974"/>
                    <a:pt x="44365" y="37135"/>
                    <a:pt x="44365" y="33824"/>
                  </a:cubicBezTo>
                  <a:lnTo>
                    <a:pt x="44365" y="946"/>
                  </a:lnTo>
                  <a:lnTo>
                    <a:pt x="33689" y="946"/>
                  </a:lnTo>
                  <a:lnTo>
                    <a:pt x="32977" y="5204"/>
                  </a:lnTo>
                  <a:close/>
                  <a:moveTo>
                    <a:pt x="31554" y="24836"/>
                  </a:moveTo>
                  <a:cubicBezTo>
                    <a:pt x="30605" y="26255"/>
                    <a:pt x="29419" y="27438"/>
                    <a:pt x="27758" y="28384"/>
                  </a:cubicBezTo>
                  <a:cubicBezTo>
                    <a:pt x="26097" y="29093"/>
                    <a:pt x="24199" y="29566"/>
                    <a:pt x="22064" y="29566"/>
                  </a:cubicBezTo>
                  <a:cubicBezTo>
                    <a:pt x="19929" y="29566"/>
                    <a:pt x="17794" y="29093"/>
                    <a:pt x="16133" y="28384"/>
                  </a:cubicBezTo>
                  <a:cubicBezTo>
                    <a:pt x="14472" y="27674"/>
                    <a:pt x="13286" y="26491"/>
                    <a:pt x="12337" y="24836"/>
                  </a:cubicBezTo>
                  <a:cubicBezTo>
                    <a:pt x="11388" y="23417"/>
                    <a:pt x="10913" y="21761"/>
                    <a:pt x="10913" y="19632"/>
                  </a:cubicBezTo>
                  <a:cubicBezTo>
                    <a:pt x="10913" y="17740"/>
                    <a:pt x="11388" y="15848"/>
                    <a:pt x="12337" y="14428"/>
                  </a:cubicBezTo>
                  <a:cubicBezTo>
                    <a:pt x="13286" y="13009"/>
                    <a:pt x="14472" y="11827"/>
                    <a:pt x="16133" y="10880"/>
                  </a:cubicBezTo>
                  <a:cubicBezTo>
                    <a:pt x="17794" y="10171"/>
                    <a:pt x="19692" y="9698"/>
                    <a:pt x="22064" y="9698"/>
                  </a:cubicBezTo>
                  <a:cubicBezTo>
                    <a:pt x="24199" y="9698"/>
                    <a:pt x="26097" y="10171"/>
                    <a:pt x="27758" y="10880"/>
                  </a:cubicBezTo>
                  <a:cubicBezTo>
                    <a:pt x="29419" y="11590"/>
                    <a:pt x="30605" y="12773"/>
                    <a:pt x="31554" y="14428"/>
                  </a:cubicBezTo>
                  <a:cubicBezTo>
                    <a:pt x="32503" y="15848"/>
                    <a:pt x="32977" y="17740"/>
                    <a:pt x="32977" y="19632"/>
                  </a:cubicBezTo>
                  <a:cubicBezTo>
                    <a:pt x="32740" y="21761"/>
                    <a:pt x="32266" y="23417"/>
                    <a:pt x="31554" y="24836"/>
                  </a:cubicBezTo>
                  <a:close/>
                </a:path>
              </a:pathLst>
            </a:custGeom>
            <a:solidFill>
              <a:srgbClr val="00457C"/>
            </a:solidFill>
            <a:ln w="2358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3A7383D1-6B59-62BA-606A-A028F8C47747}"/>
                </a:ext>
              </a:extLst>
            </p:cNvPr>
            <p:cNvSpPr/>
            <p:nvPr/>
          </p:nvSpPr>
          <p:spPr>
            <a:xfrm>
              <a:off x="2695232" y="793229"/>
              <a:ext cx="35349" cy="37844"/>
            </a:xfrm>
            <a:custGeom>
              <a:avLst/>
              <a:gdLst>
                <a:gd name="csX0" fmla="*/ 29181 w 35349"/>
                <a:gd name="csY0" fmla="*/ 1892 h 37844"/>
                <a:gd name="csX1" fmla="*/ 20878 w 35349"/>
                <a:gd name="csY1" fmla="*/ 0 h 37844"/>
                <a:gd name="csX2" fmla="*/ 14235 w 35349"/>
                <a:gd name="csY2" fmla="*/ 1419 h 37844"/>
                <a:gd name="csX3" fmla="*/ 8778 w 35349"/>
                <a:gd name="csY3" fmla="*/ 5204 h 37844"/>
                <a:gd name="csX4" fmla="*/ 7355 w 35349"/>
                <a:gd name="csY4" fmla="*/ 6859 h 37844"/>
                <a:gd name="csX5" fmla="*/ 7355 w 35349"/>
                <a:gd name="csY5" fmla="*/ 710 h 37844"/>
                <a:gd name="csX6" fmla="*/ 0 w 35349"/>
                <a:gd name="csY6" fmla="*/ 710 h 37844"/>
                <a:gd name="csX7" fmla="*/ 0 w 35349"/>
                <a:gd name="csY7" fmla="*/ 37845 h 37844"/>
                <a:gd name="csX8" fmla="*/ 1423 w 35349"/>
                <a:gd name="csY8" fmla="*/ 37845 h 37844"/>
                <a:gd name="csX9" fmla="*/ 3559 w 35349"/>
                <a:gd name="csY9" fmla="*/ 37845 h 37844"/>
                <a:gd name="csX10" fmla="*/ 7117 w 35349"/>
                <a:gd name="csY10" fmla="*/ 37845 h 37844"/>
                <a:gd name="csX11" fmla="*/ 7117 w 35349"/>
                <a:gd name="csY11" fmla="*/ 16321 h 37844"/>
                <a:gd name="csX12" fmla="*/ 8066 w 35349"/>
                <a:gd name="csY12" fmla="*/ 12773 h 37844"/>
                <a:gd name="csX13" fmla="*/ 10439 w 35349"/>
                <a:gd name="csY13" fmla="*/ 9698 h 37844"/>
                <a:gd name="csX14" fmla="*/ 13998 w 35349"/>
                <a:gd name="csY14" fmla="*/ 7332 h 37844"/>
                <a:gd name="csX15" fmla="*/ 18505 w 35349"/>
                <a:gd name="csY15" fmla="*/ 6386 h 37844"/>
                <a:gd name="csX16" fmla="*/ 23488 w 35349"/>
                <a:gd name="csY16" fmla="*/ 7332 h 37844"/>
                <a:gd name="csX17" fmla="*/ 26809 w 35349"/>
                <a:gd name="csY17" fmla="*/ 10644 h 37844"/>
                <a:gd name="csX18" fmla="*/ 27995 w 35349"/>
                <a:gd name="csY18" fmla="*/ 16084 h 37844"/>
                <a:gd name="csX19" fmla="*/ 27995 w 35349"/>
                <a:gd name="csY19" fmla="*/ 37608 h 37844"/>
                <a:gd name="csX20" fmla="*/ 35350 w 35349"/>
                <a:gd name="csY20" fmla="*/ 37608 h 37844"/>
                <a:gd name="csX21" fmla="*/ 35350 w 35349"/>
                <a:gd name="csY21" fmla="*/ 15138 h 37844"/>
                <a:gd name="csX22" fmla="*/ 33689 w 35349"/>
                <a:gd name="csY22" fmla="*/ 6859 h 37844"/>
                <a:gd name="csX23" fmla="*/ 29181 w 35349"/>
                <a:gd name="csY23" fmla="*/ 1892 h 3784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35349" h="37844">
                  <a:moveTo>
                    <a:pt x="29181" y="1892"/>
                  </a:moveTo>
                  <a:cubicBezTo>
                    <a:pt x="27046" y="710"/>
                    <a:pt x="24199" y="0"/>
                    <a:pt x="20878" y="0"/>
                  </a:cubicBezTo>
                  <a:cubicBezTo>
                    <a:pt x="18505" y="0"/>
                    <a:pt x="16370" y="473"/>
                    <a:pt x="14235" y="1419"/>
                  </a:cubicBezTo>
                  <a:cubicBezTo>
                    <a:pt x="12100" y="2365"/>
                    <a:pt x="10202" y="3785"/>
                    <a:pt x="8778" y="5204"/>
                  </a:cubicBezTo>
                  <a:cubicBezTo>
                    <a:pt x="8304" y="5677"/>
                    <a:pt x="7829" y="6386"/>
                    <a:pt x="7355" y="6859"/>
                  </a:cubicBezTo>
                  <a:lnTo>
                    <a:pt x="7355" y="710"/>
                  </a:lnTo>
                  <a:lnTo>
                    <a:pt x="0" y="710"/>
                  </a:lnTo>
                  <a:lnTo>
                    <a:pt x="0" y="37845"/>
                  </a:lnTo>
                  <a:lnTo>
                    <a:pt x="1423" y="37845"/>
                  </a:lnTo>
                  <a:lnTo>
                    <a:pt x="3559" y="37845"/>
                  </a:lnTo>
                  <a:lnTo>
                    <a:pt x="7117" y="37845"/>
                  </a:lnTo>
                  <a:lnTo>
                    <a:pt x="7117" y="16321"/>
                  </a:lnTo>
                  <a:cubicBezTo>
                    <a:pt x="7117" y="15138"/>
                    <a:pt x="7355" y="13955"/>
                    <a:pt x="8066" y="12773"/>
                  </a:cubicBezTo>
                  <a:cubicBezTo>
                    <a:pt x="8541" y="11590"/>
                    <a:pt x="9490" y="10644"/>
                    <a:pt x="10439" y="9698"/>
                  </a:cubicBezTo>
                  <a:cubicBezTo>
                    <a:pt x="11388" y="8752"/>
                    <a:pt x="12811" y="8042"/>
                    <a:pt x="13998" y="7332"/>
                  </a:cubicBezTo>
                  <a:cubicBezTo>
                    <a:pt x="15421" y="6859"/>
                    <a:pt x="16845" y="6386"/>
                    <a:pt x="18505" y="6386"/>
                  </a:cubicBezTo>
                  <a:cubicBezTo>
                    <a:pt x="20403" y="6386"/>
                    <a:pt x="22064" y="6623"/>
                    <a:pt x="23488" y="7332"/>
                  </a:cubicBezTo>
                  <a:cubicBezTo>
                    <a:pt x="24911" y="8042"/>
                    <a:pt x="26097" y="9225"/>
                    <a:pt x="26809" y="10644"/>
                  </a:cubicBezTo>
                  <a:cubicBezTo>
                    <a:pt x="27521" y="12063"/>
                    <a:pt x="27995" y="13955"/>
                    <a:pt x="27995" y="16084"/>
                  </a:cubicBezTo>
                  <a:lnTo>
                    <a:pt x="27995" y="37608"/>
                  </a:lnTo>
                  <a:lnTo>
                    <a:pt x="35350" y="37608"/>
                  </a:lnTo>
                  <a:lnTo>
                    <a:pt x="35350" y="15138"/>
                  </a:lnTo>
                  <a:cubicBezTo>
                    <a:pt x="35350" y="11827"/>
                    <a:pt x="34875" y="8988"/>
                    <a:pt x="33689" y="6859"/>
                  </a:cubicBezTo>
                  <a:cubicBezTo>
                    <a:pt x="32503" y="4731"/>
                    <a:pt x="31317" y="3075"/>
                    <a:pt x="29181" y="1892"/>
                  </a:cubicBezTo>
                  <a:close/>
                </a:path>
              </a:pathLst>
            </a:custGeom>
            <a:solidFill>
              <a:srgbClr val="00457C"/>
            </a:solidFill>
            <a:ln w="2358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8A0BB979-2F63-C6B1-1971-60CC9E9EB3F8}"/>
                </a:ext>
              </a:extLst>
            </p:cNvPr>
            <p:cNvSpPr/>
            <p:nvPr/>
          </p:nvSpPr>
          <p:spPr>
            <a:xfrm>
              <a:off x="2533903" y="780929"/>
              <a:ext cx="46026" cy="50854"/>
            </a:xfrm>
            <a:custGeom>
              <a:avLst/>
              <a:gdLst>
                <a:gd name="csX0" fmla="*/ 13049 w 46026"/>
                <a:gd name="csY0" fmla="*/ 12536 h 50854"/>
                <a:gd name="csX1" fmla="*/ 18743 w 46026"/>
                <a:gd name="csY1" fmla="*/ 8988 h 50854"/>
                <a:gd name="csX2" fmla="*/ 25623 w 46026"/>
                <a:gd name="csY2" fmla="*/ 7806 h 50854"/>
                <a:gd name="csX3" fmla="*/ 31317 w 46026"/>
                <a:gd name="csY3" fmla="*/ 8515 h 50854"/>
                <a:gd name="csX4" fmla="*/ 36299 w 46026"/>
                <a:gd name="csY4" fmla="*/ 10880 h 50854"/>
                <a:gd name="csX5" fmla="*/ 41044 w 46026"/>
                <a:gd name="csY5" fmla="*/ 14428 h 50854"/>
                <a:gd name="csX6" fmla="*/ 46026 w 46026"/>
                <a:gd name="csY6" fmla="*/ 8515 h 50854"/>
                <a:gd name="csX7" fmla="*/ 41044 w 46026"/>
                <a:gd name="csY7" fmla="*/ 4258 h 50854"/>
                <a:gd name="csX8" fmla="*/ 34164 w 46026"/>
                <a:gd name="csY8" fmla="*/ 1183 h 50854"/>
                <a:gd name="csX9" fmla="*/ 26097 w 46026"/>
                <a:gd name="csY9" fmla="*/ 0 h 50854"/>
                <a:gd name="csX10" fmla="*/ 16133 w 46026"/>
                <a:gd name="csY10" fmla="*/ 1892 h 50854"/>
                <a:gd name="csX11" fmla="*/ 7829 w 46026"/>
                <a:gd name="csY11" fmla="*/ 7332 h 50854"/>
                <a:gd name="csX12" fmla="*/ 2135 w 46026"/>
                <a:gd name="csY12" fmla="*/ 15375 h 50854"/>
                <a:gd name="csX13" fmla="*/ 0 w 46026"/>
                <a:gd name="csY13" fmla="*/ 25309 h 50854"/>
                <a:gd name="csX14" fmla="*/ 1898 w 46026"/>
                <a:gd name="csY14" fmla="*/ 35716 h 50854"/>
                <a:gd name="csX15" fmla="*/ 7355 w 46026"/>
                <a:gd name="csY15" fmla="*/ 43758 h 50854"/>
                <a:gd name="csX16" fmla="*/ 15658 w 46026"/>
                <a:gd name="csY16" fmla="*/ 48962 h 50854"/>
                <a:gd name="csX17" fmla="*/ 25860 w 46026"/>
                <a:gd name="csY17" fmla="*/ 50854 h 50854"/>
                <a:gd name="csX18" fmla="*/ 33689 w 46026"/>
                <a:gd name="csY18" fmla="*/ 49672 h 50854"/>
                <a:gd name="csX19" fmla="*/ 40569 w 46026"/>
                <a:gd name="csY19" fmla="*/ 46833 h 50854"/>
                <a:gd name="csX20" fmla="*/ 45314 w 46026"/>
                <a:gd name="csY20" fmla="*/ 43285 h 50854"/>
                <a:gd name="csX21" fmla="*/ 41518 w 46026"/>
                <a:gd name="csY21" fmla="*/ 36899 h 50854"/>
                <a:gd name="csX22" fmla="*/ 37485 w 46026"/>
                <a:gd name="csY22" fmla="*/ 39974 h 50854"/>
                <a:gd name="csX23" fmla="*/ 32503 w 46026"/>
                <a:gd name="csY23" fmla="*/ 42103 h 50854"/>
                <a:gd name="csX24" fmla="*/ 26572 w 46026"/>
                <a:gd name="csY24" fmla="*/ 43049 h 50854"/>
                <a:gd name="csX25" fmla="*/ 19217 w 46026"/>
                <a:gd name="csY25" fmla="*/ 41866 h 50854"/>
                <a:gd name="csX26" fmla="*/ 13286 w 46026"/>
                <a:gd name="csY26" fmla="*/ 38318 h 50854"/>
                <a:gd name="csX27" fmla="*/ 9253 w 46026"/>
                <a:gd name="csY27" fmla="*/ 32641 h 50854"/>
                <a:gd name="csX28" fmla="*/ 7829 w 46026"/>
                <a:gd name="csY28" fmla="*/ 25072 h 50854"/>
                <a:gd name="csX29" fmla="*/ 9253 w 46026"/>
                <a:gd name="csY29" fmla="*/ 17976 h 50854"/>
                <a:gd name="csX30" fmla="*/ 13049 w 46026"/>
                <a:gd name="csY30" fmla="*/ 12536 h 508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</a:cxnLst>
              <a:rect l="l" t="t" r="r" b="b"/>
              <a:pathLst>
                <a:path w="46026" h="50854">
                  <a:moveTo>
                    <a:pt x="13049" y="12536"/>
                  </a:moveTo>
                  <a:cubicBezTo>
                    <a:pt x="14709" y="10880"/>
                    <a:pt x="16607" y="9698"/>
                    <a:pt x="18743" y="8988"/>
                  </a:cubicBezTo>
                  <a:cubicBezTo>
                    <a:pt x="20878" y="8042"/>
                    <a:pt x="23250" y="7806"/>
                    <a:pt x="25623" y="7806"/>
                  </a:cubicBezTo>
                  <a:cubicBezTo>
                    <a:pt x="27521" y="7806"/>
                    <a:pt x="29419" y="8042"/>
                    <a:pt x="31317" y="8515"/>
                  </a:cubicBezTo>
                  <a:cubicBezTo>
                    <a:pt x="32977" y="8988"/>
                    <a:pt x="34875" y="9698"/>
                    <a:pt x="36299" y="10880"/>
                  </a:cubicBezTo>
                  <a:cubicBezTo>
                    <a:pt x="37960" y="11827"/>
                    <a:pt x="39383" y="13009"/>
                    <a:pt x="41044" y="14428"/>
                  </a:cubicBezTo>
                  <a:lnTo>
                    <a:pt x="46026" y="8515"/>
                  </a:lnTo>
                  <a:cubicBezTo>
                    <a:pt x="44840" y="7096"/>
                    <a:pt x="43179" y="5677"/>
                    <a:pt x="41044" y="4258"/>
                  </a:cubicBezTo>
                  <a:cubicBezTo>
                    <a:pt x="38909" y="3075"/>
                    <a:pt x="36536" y="1892"/>
                    <a:pt x="34164" y="1183"/>
                  </a:cubicBezTo>
                  <a:cubicBezTo>
                    <a:pt x="31554" y="473"/>
                    <a:pt x="28944" y="0"/>
                    <a:pt x="26097" y="0"/>
                  </a:cubicBezTo>
                  <a:cubicBezTo>
                    <a:pt x="22539" y="0"/>
                    <a:pt x="19217" y="710"/>
                    <a:pt x="16133" y="1892"/>
                  </a:cubicBezTo>
                  <a:cubicBezTo>
                    <a:pt x="13049" y="3075"/>
                    <a:pt x="10202" y="4967"/>
                    <a:pt x="7829" y="7332"/>
                  </a:cubicBezTo>
                  <a:cubicBezTo>
                    <a:pt x="5457" y="9698"/>
                    <a:pt x="3559" y="12300"/>
                    <a:pt x="2135" y="15375"/>
                  </a:cubicBezTo>
                  <a:cubicBezTo>
                    <a:pt x="712" y="18449"/>
                    <a:pt x="0" y="21761"/>
                    <a:pt x="0" y="25309"/>
                  </a:cubicBezTo>
                  <a:cubicBezTo>
                    <a:pt x="0" y="29093"/>
                    <a:pt x="712" y="32641"/>
                    <a:pt x="1898" y="35716"/>
                  </a:cubicBezTo>
                  <a:cubicBezTo>
                    <a:pt x="3084" y="38791"/>
                    <a:pt x="4982" y="41629"/>
                    <a:pt x="7355" y="43758"/>
                  </a:cubicBezTo>
                  <a:cubicBezTo>
                    <a:pt x="9727" y="46124"/>
                    <a:pt x="12337" y="47779"/>
                    <a:pt x="15658" y="48962"/>
                  </a:cubicBezTo>
                  <a:cubicBezTo>
                    <a:pt x="18743" y="50145"/>
                    <a:pt x="22064" y="50854"/>
                    <a:pt x="25860" y="50854"/>
                  </a:cubicBezTo>
                  <a:cubicBezTo>
                    <a:pt x="28470" y="50854"/>
                    <a:pt x="31079" y="50618"/>
                    <a:pt x="33689" y="49672"/>
                  </a:cubicBezTo>
                  <a:cubicBezTo>
                    <a:pt x="36299" y="48962"/>
                    <a:pt x="38434" y="48016"/>
                    <a:pt x="40569" y="46833"/>
                  </a:cubicBezTo>
                  <a:cubicBezTo>
                    <a:pt x="42705" y="45650"/>
                    <a:pt x="44128" y="44468"/>
                    <a:pt x="45314" y="43285"/>
                  </a:cubicBezTo>
                  <a:lnTo>
                    <a:pt x="41518" y="36899"/>
                  </a:lnTo>
                  <a:cubicBezTo>
                    <a:pt x="40332" y="38082"/>
                    <a:pt x="38909" y="39028"/>
                    <a:pt x="37485" y="39974"/>
                  </a:cubicBezTo>
                  <a:cubicBezTo>
                    <a:pt x="36062" y="40920"/>
                    <a:pt x="34401" y="41629"/>
                    <a:pt x="32503" y="42103"/>
                  </a:cubicBezTo>
                  <a:cubicBezTo>
                    <a:pt x="30605" y="42576"/>
                    <a:pt x="28707" y="43049"/>
                    <a:pt x="26572" y="43049"/>
                  </a:cubicBezTo>
                  <a:cubicBezTo>
                    <a:pt x="23962" y="43049"/>
                    <a:pt x="21352" y="42576"/>
                    <a:pt x="19217" y="41866"/>
                  </a:cubicBezTo>
                  <a:cubicBezTo>
                    <a:pt x="16845" y="41156"/>
                    <a:pt x="14947" y="39974"/>
                    <a:pt x="13286" y="38318"/>
                  </a:cubicBezTo>
                  <a:cubicBezTo>
                    <a:pt x="11625" y="36662"/>
                    <a:pt x="10202" y="35007"/>
                    <a:pt x="9253" y="32641"/>
                  </a:cubicBezTo>
                  <a:cubicBezTo>
                    <a:pt x="8304" y="30512"/>
                    <a:pt x="7829" y="27911"/>
                    <a:pt x="7829" y="25072"/>
                  </a:cubicBezTo>
                  <a:cubicBezTo>
                    <a:pt x="7829" y="22470"/>
                    <a:pt x="8304" y="20105"/>
                    <a:pt x="9253" y="17976"/>
                  </a:cubicBezTo>
                  <a:cubicBezTo>
                    <a:pt x="9964" y="16084"/>
                    <a:pt x="11388" y="14192"/>
                    <a:pt x="13049" y="12536"/>
                  </a:cubicBezTo>
                  <a:close/>
                </a:path>
              </a:pathLst>
            </a:custGeom>
            <a:solidFill>
              <a:srgbClr val="00457C"/>
            </a:solidFill>
            <a:ln w="2358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8547885E-865D-0CFE-9631-F66A126A464F}"/>
                </a:ext>
              </a:extLst>
            </p:cNvPr>
            <p:cNvSpPr/>
            <p:nvPr/>
          </p:nvSpPr>
          <p:spPr>
            <a:xfrm>
              <a:off x="2976607" y="781402"/>
              <a:ext cx="35349" cy="49671"/>
            </a:xfrm>
            <a:custGeom>
              <a:avLst/>
              <a:gdLst>
                <a:gd name="csX0" fmla="*/ 35350 w 35349"/>
                <a:gd name="csY0" fmla="*/ 7569 h 49671"/>
                <a:gd name="csX1" fmla="*/ 35350 w 35349"/>
                <a:gd name="csY1" fmla="*/ 0 h 49671"/>
                <a:gd name="csX2" fmla="*/ 0 w 35349"/>
                <a:gd name="csY2" fmla="*/ 0 h 49671"/>
                <a:gd name="csX3" fmla="*/ 0 w 35349"/>
                <a:gd name="csY3" fmla="*/ 49672 h 49671"/>
                <a:gd name="csX4" fmla="*/ 35350 w 35349"/>
                <a:gd name="csY4" fmla="*/ 49672 h 49671"/>
                <a:gd name="csX5" fmla="*/ 35350 w 35349"/>
                <a:gd name="csY5" fmla="*/ 42339 h 49671"/>
                <a:gd name="csX6" fmla="*/ 7829 w 35349"/>
                <a:gd name="csY6" fmla="*/ 42339 h 49671"/>
                <a:gd name="csX7" fmla="*/ 7829 w 35349"/>
                <a:gd name="csY7" fmla="*/ 27911 h 49671"/>
                <a:gd name="csX8" fmla="*/ 31554 w 35349"/>
                <a:gd name="csY8" fmla="*/ 27911 h 49671"/>
                <a:gd name="csX9" fmla="*/ 31554 w 35349"/>
                <a:gd name="csY9" fmla="*/ 20578 h 49671"/>
                <a:gd name="csX10" fmla="*/ 7829 w 35349"/>
                <a:gd name="csY10" fmla="*/ 20578 h 49671"/>
                <a:gd name="csX11" fmla="*/ 7829 w 35349"/>
                <a:gd name="csY11" fmla="*/ 7569 h 4967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35349" h="49671">
                  <a:moveTo>
                    <a:pt x="35350" y="7569"/>
                  </a:moveTo>
                  <a:lnTo>
                    <a:pt x="35350" y="0"/>
                  </a:lnTo>
                  <a:lnTo>
                    <a:pt x="0" y="0"/>
                  </a:lnTo>
                  <a:lnTo>
                    <a:pt x="0" y="49672"/>
                  </a:lnTo>
                  <a:lnTo>
                    <a:pt x="35350" y="49672"/>
                  </a:lnTo>
                  <a:lnTo>
                    <a:pt x="35350" y="42339"/>
                  </a:lnTo>
                  <a:lnTo>
                    <a:pt x="7829" y="42339"/>
                  </a:lnTo>
                  <a:lnTo>
                    <a:pt x="7829" y="27911"/>
                  </a:lnTo>
                  <a:lnTo>
                    <a:pt x="31554" y="27911"/>
                  </a:lnTo>
                  <a:lnTo>
                    <a:pt x="31554" y="20578"/>
                  </a:lnTo>
                  <a:lnTo>
                    <a:pt x="7829" y="20578"/>
                  </a:lnTo>
                  <a:lnTo>
                    <a:pt x="7829" y="7569"/>
                  </a:lnTo>
                  <a:close/>
                </a:path>
              </a:pathLst>
            </a:custGeom>
            <a:solidFill>
              <a:srgbClr val="00457C"/>
            </a:solidFill>
            <a:ln w="2358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10E06875-A363-3471-2586-3541F98A9BEF}"/>
                </a:ext>
              </a:extLst>
            </p:cNvPr>
            <p:cNvSpPr/>
            <p:nvPr/>
          </p:nvSpPr>
          <p:spPr>
            <a:xfrm>
              <a:off x="2643037" y="793702"/>
              <a:ext cx="36298" cy="38318"/>
            </a:xfrm>
            <a:custGeom>
              <a:avLst/>
              <a:gdLst>
                <a:gd name="csX0" fmla="*/ 0 w 36298"/>
                <a:gd name="csY0" fmla="*/ 237 h 38318"/>
                <a:gd name="csX1" fmla="*/ 0 w 36298"/>
                <a:gd name="csY1" fmla="*/ 21524 h 38318"/>
                <a:gd name="csX2" fmla="*/ 1898 w 36298"/>
                <a:gd name="csY2" fmla="*/ 30513 h 38318"/>
                <a:gd name="csX3" fmla="*/ 6880 w 36298"/>
                <a:gd name="csY3" fmla="*/ 36189 h 38318"/>
                <a:gd name="csX4" fmla="*/ 14472 w 36298"/>
                <a:gd name="csY4" fmla="*/ 38318 h 38318"/>
                <a:gd name="csX5" fmla="*/ 21590 w 36298"/>
                <a:gd name="csY5" fmla="*/ 36899 h 38318"/>
                <a:gd name="csX6" fmla="*/ 27046 w 36298"/>
                <a:gd name="csY6" fmla="*/ 33351 h 38318"/>
                <a:gd name="csX7" fmla="*/ 28944 w 36298"/>
                <a:gd name="csY7" fmla="*/ 31222 h 38318"/>
                <a:gd name="csX8" fmla="*/ 28944 w 36298"/>
                <a:gd name="csY8" fmla="*/ 37372 h 38318"/>
                <a:gd name="csX9" fmla="*/ 36299 w 36298"/>
                <a:gd name="csY9" fmla="*/ 37372 h 38318"/>
                <a:gd name="csX10" fmla="*/ 36299 w 36298"/>
                <a:gd name="csY10" fmla="*/ 237 h 38318"/>
                <a:gd name="csX11" fmla="*/ 28944 w 36298"/>
                <a:gd name="csY11" fmla="*/ 237 h 38318"/>
                <a:gd name="csX12" fmla="*/ 28944 w 36298"/>
                <a:gd name="csY12" fmla="*/ 20578 h 38318"/>
                <a:gd name="csX13" fmla="*/ 27995 w 36298"/>
                <a:gd name="csY13" fmla="*/ 25072 h 38318"/>
                <a:gd name="csX14" fmla="*/ 25623 w 36298"/>
                <a:gd name="csY14" fmla="*/ 28384 h 38318"/>
                <a:gd name="csX15" fmla="*/ 22064 w 36298"/>
                <a:gd name="csY15" fmla="*/ 30513 h 38318"/>
                <a:gd name="csX16" fmla="*/ 17556 w 36298"/>
                <a:gd name="csY16" fmla="*/ 31222 h 38318"/>
                <a:gd name="csX17" fmla="*/ 11862 w 36298"/>
                <a:gd name="csY17" fmla="*/ 29803 h 38318"/>
                <a:gd name="csX18" fmla="*/ 8541 w 36298"/>
                <a:gd name="csY18" fmla="*/ 25545 h 38318"/>
                <a:gd name="csX19" fmla="*/ 7355 w 36298"/>
                <a:gd name="csY19" fmla="*/ 18922 h 38318"/>
                <a:gd name="csX20" fmla="*/ 7355 w 36298"/>
                <a:gd name="csY20" fmla="*/ 0 h 38318"/>
                <a:gd name="csX21" fmla="*/ 0 w 36298"/>
                <a:gd name="csY21" fmla="*/ 0 h 383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36298" h="38318">
                  <a:moveTo>
                    <a:pt x="0" y="237"/>
                  </a:moveTo>
                  <a:lnTo>
                    <a:pt x="0" y="21524"/>
                  </a:lnTo>
                  <a:cubicBezTo>
                    <a:pt x="0" y="25072"/>
                    <a:pt x="712" y="27911"/>
                    <a:pt x="1898" y="30513"/>
                  </a:cubicBezTo>
                  <a:cubicBezTo>
                    <a:pt x="3084" y="32878"/>
                    <a:pt x="4745" y="35007"/>
                    <a:pt x="6880" y="36189"/>
                  </a:cubicBezTo>
                  <a:cubicBezTo>
                    <a:pt x="9015" y="37608"/>
                    <a:pt x="11625" y="38318"/>
                    <a:pt x="14472" y="38318"/>
                  </a:cubicBezTo>
                  <a:cubicBezTo>
                    <a:pt x="17082" y="38318"/>
                    <a:pt x="19454" y="37845"/>
                    <a:pt x="21590" y="36899"/>
                  </a:cubicBezTo>
                  <a:cubicBezTo>
                    <a:pt x="23725" y="35953"/>
                    <a:pt x="25623" y="34770"/>
                    <a:pt x="27046" y="33351"/>
                  </a:cubicBezTo>
                  <a:cubicBezTo>
                    <a:pt x="27758" y="32641"/>
                    <a:pt x="28232" y="31932"/>
                    <a:pt x="28944" y="31222"/>
                  </a:cubicBezTo>
                  <a:lnTo>
                    <a:pt x="28944" y="37372"/>
                  </a:lnTo>
                  <a:lnTo>
                    <a:pt x="36299" y="37372"/>
                  </a:lnTo>
                  <a:lnTo>
                    <a:pt x="36299" y="237"/>
                  </a:lnTo>
                  <a:lnTo>
                    <a:pt x="28944" y="237"/>
                  </a:lnTo>
                  <a:lnTo>
                    <a:pt x="28944" y="20578"/>
                  </a:lnTo>
                  <a:cubicBezTo>
                    <a:pt x="28944" y="22234"/>
                    <a:pt x="28707" y="23653"/>
                    <a:pt x="27995" y="25072"/>
                  </a:cubicBezTo>
                  <a:cubicBezTo>
                    <a:pt x="27283" y="26492"/>
                    <a:pt x="26572" y="27438"/>
                    <a:pt x="25623" y="28384"/>
                  </a:cubicBezTo>
                  <a:cubicBezTo>
                    <a:pt x="24674" y="29330"/>
                    <a:pt x="23488" y="30039"/>
                    <a:pt x="22064" y="30513"/>
                  </a:cubicBezTo>
                  <a:cubicBezTo>
                    <a:pt x="20641" y="30986"/>
                    <a:pt x="19217" y="31222"/>
                    <a:pt x="17556" y="31222"/>
                  </a:cubicBezTo>
                  <a:cubicBezTo>
                    <a:pt x="15421" y="31222"/>
                    <a:pt x="13523" y="30749"/>
                    <a:pt x="11862" y="29803"/>
                  </a:cubicBezTo>
                  <a:cubicBezTo>
                    <a:pt x="10439" y="28857"/>
                    <a:pt x="9253" y="27438"/>
                    <a:pt x="8541" y="25545"/>
                  </a:cubicBezTo>
                  <a:cubicBezTo>
                    <a:pt x="7829" y="23653"/>
                    <a:pt x="7355" y="21524"/>
                    <a:pt x="7355" y="18922"/>
                  </a:cubicBezTo>
                  <a:lnTo>
                    <a:pt x="73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57C"/>
            </a:solidFill>
            <a:ln w="2358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5324EC02-D14A-6531-D14B-11220B68231C}"/>
                </a:ext>
              </a:extLst>
            </p:cNvPr>
            <p:cNvSpPr/>
            <p:nvPr/>
          </p:nvSpPr>
          <p:spPr>
            <a:xfrm>
              <a:off x="2587996" y="792992"/>
              <a:ext cx="42704" cy="38791"/>
            </a:xfrm>
            <a:custGeom>
              <a:avLst/>
              <a:gdLst>
                <a:gd name="csX0" fmla="*/ 32266 w 42704"/>
                <a:gd name="csY0" fmla="*/ 2602 h 38791"/>
                <a:gd name="csX1" fmla="*/ 21352 w 42704"/>
                <a:gd name="csY1" fmla="*/ 0 h 38791"/>
                <a:gd name="csX2" fmla="*/ 10439 w 42704"/>
                <a:gd name="csY2" fmla="*/ 2602 h 38791"/>
                <a:gd name="csX3" fmla="*/ 2847 w 42704"/>
                <a:gd name="csY3" fmla="*/ 9461 h 38791"/>
                <a:gd name="csX4" fmla="*/ 0 w 42704"/>
                <a:gd name="csY4" fmla="*/ 19396 h 38791"/>
                <a:gd name="csX5" fmla="*/ 2847 w 42704"/>
                <a:gd name="csY5" fmla="*/ 29330 h 38791"/>
                <a:gd name="csX6" fmla="*/ 10439 w 42704"/>
                <a:gd name="csY6" fmla="*/ 36189 h 38791"/>
                <a:gd name="csX7" fmla="*/ 21352 w 42704"/>
                <a:gd name="csY7" fmla="*/ 38791 h 38791"/>
                <a:gd name="csX8" fmla="*/ 32266 w 42704"/>
                <a:gd name="csY8" fmla="*/ 36189 h 38791"/>
                <a:gd name="csX9" fmla="*/ 39858 w 42704"/>
                <a:gd name="csY9" fmla="*/ 29330 h 38791"/>
                <a:gd name="csX10" fmla="*/ 42705 w 42704"/>
                <a:gd name="csY10" fmla="*/ 19396 h 38791"/>
                <a:gd name="csX11" fmla="*/ 39858 w 42704"/>
                <a:gd name="csY11" fmla="*/ 9461 h 38791"/>
                <a:gd name="csX12" fmla="*/ 32266 w 42704"/>
                <a:gd name="csY12" fmla="*/ 2602 h 38791"/>
                <a:gd name="csX13" fmla="*/ 33215 w 42704"/>
                <a:gd name="csY13" fmla="*/ 26018 h 38791"/>
                <a:gd name="csX14" fmla="*/ 28232 w 42704"/>
                <a:gd name="csY14" fmla="*/ 30512 h 38791"/>
                <a:gd name="csX15" fmla="*/ 21115 w 42704"/>
                <a:gd name="csY15" fmla="*/ 32168 h 38791"/>
                <a:gd name="csX16" fmla="*/ 13998 w 42704"/>
                <a:gd name="csY16" fmla="*/ 30512 h 38791"/>
                <a:gd name="csX17" fmla="*/ 9015 w 42704"/>
                <a:gd name="csY17" fmla="*/ 26018 h 38791"/>
                <a:gd name="csX18" fmla="*/ 7355 w 42704"/>
                <a:gd name="csY18" fmla="*/ 19632 h 38791"/>
                <a:gd name="csX19" fmla="*/ 9015 w 42704"/>
                <a:gd name="csY19" fmla="*/ 13009 h 38791"/>
                <a:gd name="csX20" fmla="*/ 13998 w 42704"/>
                <a:gd name="csY20" fmla="*/ 8515 h 38791"/>
                <a:gd name="csX21" fmla="*/ 21115 w 42704"/>
                <a:gd name="csY21" fmla="*/ 6859 h 38791"/>
                <a:gd name="csX22" fmla="*/ 28232 w 42704"/>
                <a:gd name="csY22" fmla="*/ 8515 h 38791"/>
                <a:gd name="csX23" fmla="*/ 33215 w 42704"/>
                <a:gd name="csY23" fmla="*/ 13009 h 38791"/>
                <a:gd name="csX24" fmla="*/ 34875 w 42704"/>
                <a:gd name="csY24" fmla="*/ 19632 h 38791"/>
                <a:gd name="csX25" fmla="*/ 33215 w 42704"/>
                <a:gd name="csY25" fmla="*/ 26018 h 387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42704" h="38791">
                  <a:moveTo>
                    <a:pt x="32266" y="2602"/>
                  </a:moveTo>
                  <a:cubicBezTo>
                    <a:pt x="29181" y="946"/>
                    <a:pt x="25385" y="0"/>
                    <a:pt x="21352" y="0"/>
                  </a:cubicBezTo>
                  <a:cubicBezTo>
                    <a:pt x="17319" y="0"/>
                    <a:pt x="13523" y="946"/>
                    <a:pt x="10439" y="2602"/>
                  </a:cubicBezTo>
                  <a:cubicBezTo>
                    <a:pt x="7355" y="4258"/>
                    <a:pt x="4745" y="6623"/>
                    <a:pt x="2847" y="9461"/>
                  </a:cubicBezTo>
                  <a:cubicBezTo>
                    <a:pt x="949" y="12300"/>
                    <a:pt x="0" y="15611"/>
                    <a:pt x="0" y="19396"/>
                  </a:cubicBezTo>
                  <a:cubicBezTo>
                    <a:pt x="0" y="23180"/>
                    <a:pt x="949" y="26491"/>
                    <a:pt x="2847" y="29330"/>
                  </a:cubicBezTo>
                  <a:cubicBezTo>
                    <a:pt x="4745" y="32168"/>
                    <a:pt x="7117" y="34534"/>
                    <a:pt x="10439" y="36189"/>
                  </a:cubicBezTo>
                  <a:cubicBezTo>
                    <a:pt x="13523" y="37845"/>
                    <a:pt x="17319" y="38791"/>
                    <a:pt x="21352" y="38791"/>
                  </a:cubicBezTo>
                  <a:cubicBezTo>
                    <a:pt x="25385" y="38791"/>
                    <a:pt x="29181" y="37845"/>
                    <a:pt x="32266" y="36189"/>
                  </a:cubicBezTo>
                  <a:cubicBezTo>
                    <a:pt x="35350" y="34534"/>
                    <a:pt x="37960" y="32168"/>
                    <a:pt x="39858" y="29330"/>
                  </a:cubicBezTo>
                  <a:cubicBezTo>
                    <a:pt x="41756" y="26491"/>
                    <a:pt x="42705" y="23180"/>
                    <a:pt x="42705" y="19396"/>
                  </a:cubicBezTo>
                  <a:cubicBezTo>
                    <a:pt x="42705" y="15611"/>
                    <a:pt x="41756" y="12300"/>
                    <a:pt x="39858" y="9461"/>
                  </a:cubicBezTo>
                  <a:cubicBezTo>
                    <a:pt x="37960" y="6623"/>
                    <a:pt x="35350" y="4258"/>
                    <a:pt x="32266" y="2602"/>
                  </a:cubicBezTo>
                  <a:close/>
                  <a:moveTo>
                    <a:pt x="33215" y="26018"/>
                  </a:moveTo>
                  <a:cubicBezTo>
                    <a:pt x="32028" y="27911"/>
                    <a:pt x="30368" y="29330"/>
                    <a:pt x="28232" y="30512"/>
                  </a:cubicBezTo>
                  <a:cubicBezTo>
                    <a:pt x="26097" y="31695"/>
                    <a:pt x="23725" y="32168"/>
                    <a:pt x="21115" y="32168"/>
                  </a:cubicBezTo>
                  <a:cubicBezTo>
                    <a:pt x="18505" y="32168"/>
                    <a:pt x="16133" y="31695"/>
                    <a:pt x="13998" y="30512"/>
                  </a:cubicBezTo>
                  <a:cubicBezTo>
                    <a:pt x="11862" y="29330"/>
                    <a:pt x="10202" y="27911"/>
                    <a:pt x="9015" y="26018"/>
                  </a:cubicBezTo>
                  <a:cubicBezTo>
                    <a:pt x="7829" y="24126"/>
                    <a:pt x="7117" y="21997"/>
                    <a:pt x="7355" y="19632"/>
                  </a:cubicBezTo>
                  <a:cubicBezTo>
                    <a:pt x="7355" y="17267"/>
                    <a:pt x="7829" y="14901"/>
                    <a:pt x="9015" y="13009"/>
                  </a:cubicBezTo>
                  <a:cubicBezTo>
                    <a:pt x="10202" y="11117"/>
                    <a:pt x="11862" y="9698"/>
                    <a:pt x="13998" y="8515"/>
                  </a:cubicBezTo>
                  <a:cubicBezTo>
                    <a:pt x="16133" y="7332"/>
                    <a:pt x="18505" y="6859"/>
                    <a:pt x="21115" y="6859"/>
                  </a:cubicBezTo>
                  <a:cubicBezTo>
                    <a:pt x="23725" y="6859"/>
                    <a:pt x="26097" y="7332"/>
                    <a:pt x="28232" y="8515"/>
                  </a:cubicBezTo>
                  <a:cubicBezTo>
                    <a:pt x="30368" y="9698"/>
                    <a:pt x="32028" y="11117"/>
                    <a:pt x="33215" y="13009"/>
                  </a:cubicBezTo>
                  <a:cubicBezTo>
                    <a:pt x="34401" y="14901"/>
                    <a:pt x="35113" y="17030"/>
                    <a:pt x="34875" y="19632"/>
                  </a:cubicBezTo>
                  <a:cubicBezTo>
                    <a:pt x="35113" y="21997"/>
                    <a:pt x="34638" y="24126"/>
                    <a:pt x="33215" y="26018"/>
                  </a:cubicBezTo>
                  <a:close/>
                </a:path>
              </a:pathLst>
            </a:custGeom>
            <a:solidFill>
              <a:srgbClr val="00457C"/>
            </a:solidFill>
            <a:ln w="2358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F8893798-12F4-24C2-2A2B-583FC569983E}"/>
                </a:ext>
              </a:extLst>
            </p:cNvPr>
            <p:cNvSpPr/>
            <p:nvPr/>
          </p:nvSpPr>
          <p:spPr>
            <a:xfrm>
              <a:off x="2913499" y="778800"/>
              <a:ext cx="28706" cy="52273"/>
            </a:xfrm>
            <a:custGeom>
              <a:avLst/>
              <a:gdLst>
                <a:gd name="csX0" fmla="*/ 26334 w 28706"/>
                <a:gd name="csY0" fmla="*/ 22707 h 52273"/>
                <a:gd name="csX1" fmla="*/ 26334 w 28706"/>
                <a:gd name="csY1" fmla="*/ 16084 h 52273"/>
                <a:gd name="csX2" fmla="*/ 14472 w 28706"/>
                <a:gd name="csY2" fmla="*/ 16084 h 52273"/>
                <a:gd name="csX3" fmla="*/ 14472 w 28706"/>
                <a:gd name="csY3" fmla="*/ 12773 h 52273"/>
                <a:gd name="csX4" fmla="*/ 15184 w 28706"/>
                <a:gd name="csY4" fmla="*/ 9698 h 52273"/>
                <a:gd name="csX5" fmla="*/ 17319 w 28706"/>
                <a:gd name="csY5" fmla="*/ 7569 h 52273"/>
                <a:gd name="csX6" fmla="*/ 21115 w 28706"/>
                <a:gd name="csY6" fmla="*/ 6859 h 52273"/>
                <a:gd name="csX7" fmla="*/ 23962 w 28706"/>
                <a:gd name="csY7" fmla="*/ 7569 h 52273"/>
                <a:gd name="csX8" fmla="*/ 26334 w 28706"/>
                <a:gd name="csY8" fmla="*/ 8988 h 52273"/>
                <a:gd name="csX9" fmla="*/ 28707 w 28706"/>
                <a:gd name="csY9" fmla="*/ 3075 h 52273"/>
                <a:gd name="csX10" fmla="*/ 25148 w 28706"/>
                <a:gd name="csY10" fmla="*/ 946 h 52273"/>
                <a:gd name="csX11" fmla="*/ 19929 w 28706"/>
                <a:gd name="csY11" fmla="*/ 0 h 52273"/>
                <a:gd name="csX12" fmla="*/ 13286 w 28706"/>
                <a:gd name="csY12" fmla="*/ 1656 h 52273"/>
                <a:gd name="csX13" fmla="*/ 8778 w 28706"/>
                <a:gd name="csY13" fmla="*/ 6150 h 52273"/>
                <a:gd name="csX14" fmla="*/ 7117 w 28706"/>
                <a:gd name="csY14" fmla="*/ 12773 h 52273"/>
                <a:gd name="csX15" fmla="*/ 7117 w 28706"/>
                <a:gd name="csY15" fmla="*/ 16084 h 52273"/>
                <a:gd name="csX16" fmla="*/ 0 w 28706"/>
                <a:gd name="csY16" fmla="*/ 16084 h 52273"/>
                <a:gd name="csX17" fmla="*/ 0 w 28706"/>
                <a:gd name="csY17" fmla="*/ 22707 h 52273"/>
                <a:gd name="csX18" fmla="*/ 7117 w 28706"/>
                <a:gd name="csY18" fmla="*/ 22707 h 52273"/>
                <a:gd name="csX19" fmla="*/ 7117 w 28706"/>
                <a:gd name="csY19" fmla="*/ 52273 h 52273"/>
                <a:gd name="csX20" fmla="*/ 9015 w 28706"/>
                <a:gd name="csY20" fmla="*/ 52273 h 52273"/>
                <a:gd name="csX21" fmla="*/ 10676 w 28706"/>
                <a:gd name="csY21" fmla="*/ 52273 h 52273"/>
                <a:gd name="csX22" fmla="*/ 14235 w 28706"/>
                <a:gd name="csY22" fmla="*/ 52273 h 52273"/>
                <a:gd name="csX23" fmla="*/ 14235 w 28706"/>
                <a:gd name="csY23" fmla="*/ 22707 h 52273"/>
                <a:gd name="csX24" fmla="*/ 26334 w 28706"/>
                <a:gd name="csY24" fmla="*/ 22707 h 5227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28706" h="52273">
                  <a:moveTo>
                    <a:pt x="26334" y="22707"/>
                  </a:moveTo>
                  <a:lnTo>
                    <a:pt x="26334" y="16084"/>
                  </a:lnTo>
                  <a:lnTo>
                    <a:pt x="14472" y="16084"/>
                  </a:lnTo>
                  <a:lnTo>
                    <a:pt x="14472" y="12773"/>
                  </a:lnTo>
                  <a:cubicBezTo>
                    <a:pt x="14472" y="11590"/>
                    <a:pt x="14709" y="10644"/>
                    <a:pt x="15184" y="9698"/>
                  </a:cubicBezTo>
                  <a:cubicBezTo>
                    <a:pt x="15658" y="8752"/>
                    <a:pt x="16370" y="8042"/>
                    <a:pt x="17319" y="7569"/>
                  </a:cubicBezTo>
                  <a:cubicBezTo>
                    <a:pt x="18268" y="7096"/>
                    <a:pt x="19454" y="6859"/>
                    <a:pt x="21115" y="6859"/>
                  </a:cubicBezTo>
                  <a:cubicBezTo>
                    <a:pt x="22064" y="6859"/>
                    <a:pt x="23013" y="7096"/>
                    <a:pt x="23962" y="7569"/>
                  </a:cubicBezTo>
                  <a:cubicBezTo>
                    <a:pt x="24911" y="8042"/>
                    <a:pt x="25623" y="8515"/>
                    <a:pt x="26334" y="8988"/>
                  </a:cubicBezTo>
                  <a:lnTo>
                    <a:pt x="28707" y="3075"/>
                  </a:lnTo>
                  <a:cubicBezTo>
                    <a:pt x="27995" y="2129"/>
                    <a:pt x="26809" y="1419"/>
                    <a:pt x="25148" y="946"/>
                  </a:cubicBezTo>
                  <a:cubicBezTo>
                    <a:pt x="23725" y="237"/>
                    <a:pt x="21827" y="0"/>
                    <a:pt x="19929" y="0"/>
                  </a:cubicBezTo>
                  <a:cubicBezTo>
                    <a:pt x="17319" y="0"/>
                    <a:pt x="15184" y="473"/>
                    <a:pt x="13286" y="1656"/>
                  </a:cubicBezTo>
                  <a:cubicBezTo>
                    <a:pt x="11388" y="2838"/>
                    <a:pt x="9964" y="4258"/>
                    <a:pt x="8778" y="6150"/>
                  </a:cubicBezTo>
                  <a:cubicBezTo>
                    <a:pt x="7592" y="8042"/>
                    <a:pt x="7117" y="10171"/>
                    <a:pt x="7117" y="12773"/>
                  </a:cubicBezTo>
                  <a:lnTo>
                    <a:pt x="7117" y="16084"/>
                  </a:lnTo>
                  <a:lnTo>
                    <a:pt x="0" y="16084"/>
                  </a:lnTo>
                  <a:lnTo>
                    <a:pt x="0" y="22707"/>
                  </a:lnTo>
                  <a:lnTo>
                    <a:pt x="7117" y="22707"/>
                  </a:lnTo>
                  <a:lnTo>
                    <a:pt x="7117" y="52273"/>
                  </a:lnTo>
                  <a:lnTo>
                    <a:pt x="9015" y="52273"/>
                  </a:lnTo>
                  <a:lnTo>
                    <a:pt x="10676" y="52273"/>
                  </a:lnTo>
                  <a:lnTo>
                    <a:pt x="14235" y="52273"/>
                  </a:lnTo>
                  <a:lnTo>
                    <a:pt x="14235" y="22707"/>
                  </a:lnTo>
                  <a:lnTo>
                    <a:pt x="26334" y="22707"/>
                  </a:lnTo>
                  <a:close/>
                </a:path>
              </a:pathLst>
            </a:custGeom>
            <a:solidFill>
              <a:srgbClr val="00457C"/>
            </a:solidFill>
            <a:ln w="2358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29D41E2F-385D-7BC7-F94B-88F69547AA7A}"/>
                </a:ext>
              </a:extLst>
            </p:cNvPr>
            <p:cNvSpPr/>
            <p:nvPr/>
          </p:nvSpPr>
          <p:spPr>
            <a:xfrm>
              <a:off x="3110652" y="793229"/>
              <a:ext cx="42704" cy="38791"/>
            </a:xfrm>
            <a:custGeom>
              <a:avLst/>
              <a:gdLst>
                <a:gd name="csX0" fmla="*/ 39858 w 42704"/>
                <a:gd name="csY0" fmla="*/ 29330 h 38791"/>
                <a:gd name="csX1" fmla="*/ 42705 w 42704"/>
                <a:gd name="csY1" fmla="*/ 19396 h 38791"/>
                <a:gd name="csX2" fmla="*/ 39858 w 42704"/>
                <a:gd name="csY2" fmla="*/ 9461 h 38791"/>
                <a:gd name="csX3" fmla="*/ 32266 w 42704"/>
                <a:gd name="csY3" fmla="*/ 2602 h 38791"/>
                <a:gd name="csX4" fmla="*/ 21352 w 42704"/>
                <a:gd name="csY4" fmla="*/ 0 h 38791"/>
                <a:gd name="csX5" fmla="*/ 10439 w 42704"/>
                <a:gd name="csY5" fmla="*/ 2602 h 38791"/>
                <a:gd name="csX6" fmla="*/ 2847 w 42704"/>
                <a:gd name="csY6" fmla="*/ 9461 h 38791"/>
                <a:gd name="csX7" fmla="*/ 0 w 42704"/>
                <a:gd name="csY7" fmla="*/ 19396 h 38791"/>
                <a:gd name="csX8" fmla="*/ 2847 w 42704"/>
                <a:gd name="csY8" fmla="*/ 29330 h 38791"/>
                <a:gd name="csX9" fmla="*/ 10439 w 42704"/>
                <a:gd name="csY9" fmla="*/ 36189 h 38791"/>
                <a:gd name="csX10" fmla="*/ 21352 w 42704"/>
                <a:gd name="csY10" fmla="*/ 38791 h 38791"/>
                <a:gd name="csX11" fmla="*/ 32266 w 42704"/>
                <a:gd name="csY11" fmla="*/ 36189 h 38791"/>
                <a:gd name="csX12" fmla="*/ 39858 w 42704"/>
                <a:gd name="csY12" fmla="*/ 29330 h 38791"/>
                <a:gd name="csX13" fmla="*/ 28470 w 42704"/>
                <a:gd name="csY13" fmla="*/ 30276 h 38791"/>
                <a:gd name="csX14" fmla="*/ 21352 w 42704"/>
                <a:gd name="csY14" fmla="*/ 31932 h 38791"/>
                <a:gd name="csX15" fmla="*/ 14235 w 42704"/>
                <a:gd name="csY15" fmla="*/ 30276 h 38791"/>
                <a:gd name="csX16" fmla="*/ 9253 w 42704"/>
                <a:gd name="csY16" fmla="*/ 25782 h 38791"/>
                <a:gd name="csX17" fmla="*/ 7592 w 42704"/>
                <a:gd name="csY17" fmla="*/ 19396 h 38791"/>
                <a:gd name="csX18" fmla="*/ 9253 w 42704"/>
                <a:gd name="csY18" fmla="*/ 12773 h 38791"/>
                <a:gd name="csX19" fmla="*/ 14235 w 42704"/>
                <a:gd name="csY19" fmla="*/ 8279 h 38791"/>
                <a:gd name="csX20" fmla="*/ 21352 w 42704"/>
                <a:gd name="csY20" fmla="*/ 6623 h 38791"/>
                <a:gd name="csX21" fmla="*/ 28470 w 42704"/>
                <a:gd name="csY21" fmla="*/ 8279 h 38791"/>
                <a:gd name="csX22" fmla="*/ 33452 w 42704"/>
                <a:gd name="csY22" fmla="*/ 12773 h 38791"/>
                <a:gd name="csX23" fmla="*/ 35113 w 42704"/>
                <a:gd name="csY23" fmla="*/ 19396 h 38791"/>
                <a:gd name="csX24" fmla="*/ 33452 w 42704"/>
                <a:gd name="csY24" fmla="*/ 25782 h 38791"/>
                <a:gd name="csX25" fmla="*/ 28470 w 42704"/>
                <a:gd name="csY25" fmla="*/ 30276 h 387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42704" h="38791">
                  <a:moveTo>
                    <a:pt x="39858" y="29330"/>
                  </a:moveTo>
                  <a:cubicBezTo>
                    <a:pt x="41756" y="26491"/>
                    <a:pt x="42705" y="23180"/>
                    <a:pt x="42705" y="19396"/>
                  </a:cubicBezTo>
                  <a:cubicBezTo>
                    <a:pt x="42705" y="15611"/>
                    <a:pt x="41756" y="12300"/>
                    <a:pt x="39858" y="9461"/>
                  </a:cubicBezTo>
                  <a:cubicBezTo>
                    <a:pt x="37960" y="6623"/>
                    <a:pt x="35587" y="4258"/>
                    <a:pt x="32266" y="2602"/>
                  </a:cubicBezTo>
                  <a:cubicBezTo>
                    <a:pt x="29181" y="946"/>
                    <a:pt x="25385" y="0"/>
                    <a:pt x="21352" y="0"/>
                  </a:cubicBezTo>
                  <a:cubicBezTo>
                    <a:pt x="17319" y="0"/>
                    <a:pt x="13523" y="946"/>
                    <a:pt x="10439" y="2602"/>
                  </a:cubicBezTo>
                  <a:cubicBezTo>
                    <a:pt x="7355" y="4258"/>
                    <a:pt x="4745" y="6623"/>
                    <a:pt x="2847" y="9461"/>
                  </a:cubicBezTo>
                  <a:cubicBezTo>
                    <a:pt x="949" y="12300"/>
                    <a:pt x="0" y="15611"/>
                    <a:pt x="0" y="19396"/>
                  </a:cubicBezTo>
                  <a:cubicBezTo>
                    <a:pt x="0" y="23180"/>
                    <a:pt x="949" y="26491"/>
                    <a:pt x="2847" y="29330"/>
                  </a:cubicBezTo>
                  <a:cubicBezTo>
                    <a:pt x="4745" y="32168"/>
                    <a:pt x="7117" y="34534"/>
                    <a:pt x="10439" y="36189"/>
                  </a:cubicBezTo>
                  <a:cubicBezTo>
                    <a:pt x="13523" y="37845"/>
                    <a:pt x="17319" y="38791"/>
                    <a:pt x="21352" y="38791"/>
                  </a:cubicBezTo>
                  <a:cubicBezTo>
                    <a:pt x="25385" y="38791"/>
                    <a:pt x="29181" y="37845"/>
                    <a:pt x="32266" y="36189"/>
                  </a:cubicBezTo>
                  <a:cubicBezTo>
                    <a:pt x="35350" y="34534"/>
                    <a:pt x="37960" y="32168"/>
                    <a:pt x="39858" y="29330"/>
                  </a:cubicBezTo>
                  <a:close/>
                  <a:moveTo>
                    <a:pt x="28470" y="30276"/>
                  </a:moveTo>
                  <a:cubicBezTo>
                    <a:pt x="26334" y="31459"/>
                    <a:pt x="23962" y="31932"/>
                    <a:pt x="21352" y="31932"/>
                  </a:cubicBezTo>
                  <a:cubicBezTo>
                    <a:pt x="18743" y="31932"/>
                    <a:pt x="16370" y="31459"/>
                    <a:pt x="14235" y="30276"/>
                  </a:cubicBezTo>
                  <a:cubicBezTo>
                    <a:pt x="12100" y="29093"/>
                    <a:pt x="10439" y="27674"/>
                    <a:pt x="9253" y="25782"/>
                  </a:cubicBezTo>
                  <a:cubicBezTo>
                    <a:pt x="8066" y="23890"/>
                    <a:pt x="7355" y="21761"/>
                    <a:pt x="7592" y="19396"/>
                  </a:cubicBezTo>
                  <a:cubicBezTo>
                    <a:pt x="7592" y="17030"/>
                    <a:pt x="8066" y="14665"/>
                    <a:pt x="9253" y="12773"/>
                  </a:cubicBezTo>
                  <a:cubicBezTo>
                    <a:pt x="10439" y="10880"/>
                    <a:pt x="12100" y="9461"/>
                    <a:pt x="14235" y="8279"/>
                  </a:cubicBezTo>
                  <a:cubicBezTo>
                    <a:pt x="16370" y="7096"/>
                    <a:pt x="18743" y="6623"/>
                    <a:pt x="21352" y="6623"/>
                  </a:cubicBezTo>
                  <a:cubicBezTo>
                    <a:pt x="23962" y="6623"/>
                    <a:pt x="26334" y="7096"/>
                    <a:pt x="28470" y="8279"/>
                  </a:cubicBezTo>
                  <a:cubicBezTo>
                    <a:pt x="30605" y="9461"/>
                    <a:pt x="32266" y="10880"/>
                    <a:pt x="33452" y="12773"/>
                  </a:cubicBezTo>
                  <a:cubicBezTo>
                    <a:pt x="34638" y="14665"/>
                    <a:pt x="35350" y="16794"/>
                    <a:pt x="35113" y="19396"/>
                  </a:cubicBezTo>
                  <a:cubicBezTo>
                    <a:pt x="35113" y="21761"/>
                    <a:pt x="34638" y="23890"/>
                    <a:pt x="33452" y="25782"/>
                  </a:cubicBezTo>
                  <a:cubicBezTo>
                    <a:pt x="32266" y="27674"/>
                    <a:pt x="30605" y="29093"/>
                    <a:pt x="28470" y="30276"/>
                  </a:cubicBezTo>
                  <a:close/>
                </a:path>
              </a:pathLst>
            </a:custGeom>
            <a:solidFill>
              <a:srgbClr val="00457C"/>
            </a:solidFill>
            <a:ln w="2358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4FA86236-C1C3-B5A2-D3E4-2F5A196BB117}"/>
                </a:ext>
              </a:extLst>
            </p:cNvPr>
            <p:cNvSpPr/>
            <p:nvPr/>
          </p:nvSpPr>
          <p:spPr>
            <a:xfrm>
              <a:off x="3077200" y="792992"/>
              <a:ext cx="26097" cy="37844"/>
            </a:xfrm>
            <a:custGeom>
              <a:avLst/>
              <a:gdLst>
                <a:gd name="csX0" fmla="*/ 20166 w 26097"/>
                <a:gd name="csY0" fmla="*/ 237 h 37844"/>
                <a:gd name="csX1" fmla="*/ 14235 w 26097"/>
                <a:gd name="csY1" fmla="*/ 1656 h 37844"/>
                <a:gd name="csX2" fmla="*/ 9253 w 26097"/>
                <a:gd name="csY2" fmla="*/ 5677 h 37844"/>
                <a:gd name="csX3" fmla="*/ 7355 w 26097"/>
                <a:gd name="csY3" fmla="*/ 8279 h 37844"/>
                <a:gd name="csX4" fmla="*/ 7355 w 26097"/>
                <a:gd name="csY4" fmla="*/ 710 h 37844"/>
                <a:gd name="csX5" fmla="*/ 0 w 26097"/>
                <a:gd name="csY5" fmla="*/ 710 h 37844"/>
                <a:gd name="csX6" fmla="*/ 0 w 26097"/>
                <a:gd name="csY6" fmla="*/ 37845 h 37844"/>
                <a:gd name="csX7" fmla="*/ 7355 w 26097"/>
                <a:gd name="csY7" fmla="*/ 37845 h 37844"/>
                <a:gd name="csX8" fmla="*/ 7355 w 26097"/>
                <a:gd name="csY8" fmla="*/ 18213 h 37844"/>
                <a:gd name="csX9" fmla="*/ 8304 w 26097"/>
                <a:gd name="csY9" fmla="*/ 14192 h 37844"/>
                <a:gd name="csX10" fmla="*/ 10676 w 26097"/>
                <a:gd name="csY10" fmla="*/ 10880 h 37844"/>
                <a:gd name="csX11" fmla="*/ 14235 w 26097"/>
                <a:gd name="csY11" fmla="*/ 8515 h 37844"/>
                <a:gd name="csX12" fmla="*/ 18743 w 26097"/>
                <a:gd name="csY12" fmla="*/ 7569 h 37844"/>
                <a:gd name="csX13" fmla="*/ 21590 w 26097"/>
                <a:gd name="csY13" fmla="*/ 7805 h 37844"/>
                <a:gd name="csX14" fmla="*/ 24199 w 26097"/>
                <a:gd name="csY14" fmla="*/ 8752 h 37844"/>
                <a:gd name="csX15" fmla="*/ 26097 w 26097"/>
                <a:gd name="csY15" fmla="*/ 946 h 37844"/>
                <a:gd name="csX16" fmla="*/ 23487 w 26097"/>
                <a:gd name="csY16" fmla="*/ 0 h 37844"/>
                <a:gd name="csX17" fmla="*/ 20166 w 26097"/>
                <a:gd name="csY17" fmla="*/ 237 h 3784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26097" h="37844">
                  <a:moveTo>
                    <a:pt x="20166" y="237"/>
                  </a:moveTo>
                  <a:cubicBezTo>
                    <a:pt x="18031" y="237"/>
                    <a:pt x="16133" y="710"/>
                    <a:pt x="14235" y="1656"/>
                  </a:cubicBezTo>
                  <a:cubicBezTo>
                    <a:pt x="12337" y="2602"/>
                    <a:pt x="10676" y="4021"/>
                    <a:pt x="9253" y="5677"/>
                  </a:cubicBezTo>
                  <a:cubicBezTo>
                    <a:pt x="8541" y="6623"/>
                    <a:pt x="7829" y="7332"/>
                    <a:pt x="7355" y="8279"/>
                  </a:cubicBezTo>
                  <a:lnTo>
                    <a:pt x="7355" y="710"/>
                  </a:lnTo>
                  <a:lnTo>
                    <a:pt x="0" y="710"/>
                  </a:lnTo>
                  <a:lnTo>
                    <a:pt x="0" y="37845"/>
                  </a:lnTo>
                  <a:lnTo>
                    <a:pt x="7355" y="37845"/>
                  </a:lnTo>
                  <a:lnTo>
                    <a:pt x="7355" y="18213"/>
                  </a:lnTo>
                  <a:cubicBezTo>
                    <a:pt x="7355" y="16794"/>
                    <a:pt x="7592" y="15611"/>
                    <a:pt x="8304" y="14192"/>
                  </a:cubicBezTo>
                  <a:cubicBezTo>
                    <a:pt x="8778" y="13009"/>
                    <a:pt x="9727" y="11827"/>
                    <a:pt x="10676" y="10880"/>
                  </a:cubicBezTo>
                  <a:cubicBezTo>
                    <a:pt x="11625" y="9934"/>
                    <a:pt x="12811" y="8988"/>
                    <a:pt x="14235" y="8515"/>
                  </a:cubicBezTo>
                  <a:cubicBezTo>
                    <a:pt x="15658" y="8042"/>
                    <a:pt x="17082" y="7569"/>
                    <a:pt x="18743" y="7569"/>
                  </a:cubicBezTo>
                  <a:cubicBezTo>
                    <a:pt x="19692" y="7569"/>
                    <a:pt x="20641" y="7569"/>
                    <a:pt x="21590" y="7805"/>
                  </a:cubicBezTo>
                  <a:cubicBezTo>
                    <a:pt x="22539" y="8042"/>
                    <a:pt x="23487" y="8279"/>
                    <a:pt x="24199" y="8752"/>
                  </a:cubicBezTo>
                  <a:lnTo>
                    <a:pt x="26097" y="946"/>
                  </a:lnTo>
                  <a:cubicBezTo>
                    <a:pt x="25385" y="473"/>
                    <a:pt x="24674" y="237"/>
                    <a:pt x="23487" y="0"/>
                  </a:cubicBezTo>
                  <a:cubicBezTo>
                    <a:pt x="22539" y="237"/>
                    <a:pt x="21352" y="237"/>
                    <a:pt x="20166" y="237"/>
                  </a:cubicBezTo>
                  <a:close/>
                </a:path>
              </a:pathLst>
            </a:custGeom>
            <a:solidFill>
              <a:srgbClr val="00457C"/>
            </a:solidFill>
            <a:ln w="2358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01A841B3-9EB1-86FE-3BAD-68CC76A504D3}"/>
                </a:ext>
              </a:extLst>
            </p:cNvPr>
            <p:cNvSpPr/>
            <p:nvPr/>
          </p:nvSpPr>
          <p:spPr>
            <a:xfrm>
              <a:off x="3166405" y="793229"/>
              <a:ext cx="40806" cy="53219"/>
            </a:xfrm>
            <a:custGeom>
              <a:avLst/>
              <a:gdLst>
                <a:gd name="csX0" fmla="*/ 38434 w 40806"/>
                <a:gd name="csY0" fmla="*/ 29093 h 53219"/>
                <a:gd name="csX1" fmla="*/ 40807 w 40806"/>
                <a:gd name="csY1" fmla="*/ 19159 h 53219"/>
                <a:gd name="csX2" fmla="*/ 38434 w 40806"/>
                <a:gd name="csY2" fmla="*/ 9225 h 53219"/>
                <a:gd name="csX3" fmla="*/ 31554 w 40806"/>
                <a:gd name="csY3" fmla="*/ 2365 h 53219"/>
                <a:gd name="csX4" fmla="*/ 21352 w 40806"/>
                <a:gd name="csY4" fmla="*/ 0 h 53219"/>
                <a:gd name="csX5" fmla="*/ 14472 w 40806"/>
                <a:gd name="csY5" fmla="*/ 1183 h 53219"/>
                <a:gd name="csX6" fmla="*/ 9015 w 40806"/>
                <a:gd name="csY6" fmla="*/ 4494 h 53219"/>
                <a:gd name="csX7" fmla="*/ 7355 w 40806"/>
                <a:gd name="csY7" fmla="*/ 6150 h 53219"/>
                <a:gd name="csX8" fmla="*/ 7355 w 40806"/>
                <a:gd name="csY8" fmla="*/ 473 h 53219"/>
                <a:gd name="csX9" fmla="*/ 0 w 40806"/>
                <a:gd name="csY9" fmla="*/ 473 h 53219"/>
                <a:gd name="csX10" fmla="*/ 0 w 40806"/>
                <a:gd name="csY10" fmla="*/ 53219 h 53219"/>
                <a:gd name="csX11" fmla="*/ 7355 w 40806"/>
                <a:gd name="csY11" fmla="*/ 53219 h 53219"/>
                <a:gd name="csX12" fmla="*/ 7355 w 40806"/>
                <a:gd name="csY12" fmla="*/ 32641 h 53219"/>
                <a:gd name="csX13" fmla="*/ 8541 w 40806"/>
                <a:gd name="csY13" fmla="*/ 33587 h 53219"/>
                <a:gd name="csX14" fmla="*/ 14472 w 40806"/>
                <a:gd name="csY14" fmla="*/ 37135 h 53219"/>
                <a:gd name="csX15" fmla="*/ 21827 w 40806"/>
                <a:gd name="csY15" fmla="*/ 38555 h 53219"/>
                <a:gd name="csX16" fmla="*/ 31791 w 40806"/>
                <a:gd name="csY16" fmla="*/ 35953 h 53219"/>
                <a:gd name="csX17" fmla="*/ 38434 w 40806"/>
                <a:gd name="csY17" fmla="*/ 29093 h 53219"/>
                <a:gd name="csX18" fmla="*/ 27283 w 40806"/>
                <a:gd name="csY18" fmla="*/ 30276 h 53219"/>
                <a:gd name="csX19" fmla="*/ 20403 w 40806"/>
                <a:gd name="csY19" fmla="*/ 31932 h 53219"/>
                <a:gd name="csX20" fmla="*/ 13523 w 40806"/>
                <a:gd name="csY20" fmla="*/ 30276 h 53219"/>
                <a:gd name="csX21" fmla="*/ 8778 w 40806"/>
                <a:gd name="csY21" fmla="*/ 25782 h 53219"/>
                <a:gd name="csX22" fmla="*/ 7117 w 40806"/>
                <a:gd name="csY22" fmla="*/ 19396 h 53219"/>
                <a:gd name="csX23" fmla="*/ 8778 w 40806"/>
                <a:gd name="csY23" fmla="*/ 13009 h 53219"/>
                <a:gd name="csX24" fmla="*/ 13523 w 40806"/>
                <a:gd name="csY24" fmla="*/ 8515 h 53219"/>
                <a:gd name="csX25" fmla="*/ 20403 w 40806"/>
                <a:gd name="csY25" fmla="*/ 6859 h 53219"/>
                <a:gd name="csX26" fmla="*/ 27283 w 40806"/>
                <a:gd name="csY26" fmla="*/ 8515 h 53219"/>
                <a:gd name="csX27" fmla="*/ 32028 w 40806"/>
                <a:gd name="csY27" fmla="*/ 13009 h 53219"/>
                <a:gd name="csX28" fmla="*/ 33689 w 40806"/>
                <a:gd name="csY28" fmla="*/ 19396 h 53219"/>
                <a:gd name="csX29" fmla="*/ 32028 w 40806"/>
                <a:gd name="csY29" fmla="*/ 25782 h 53219"/>
                <a:gd name="csX30" fmla="*/ 27283 w 40806"/>
                <a:gd name="csY30" fmla="*/ 30276 h 532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</a:cxnLst>
              <a:rect l="l" t="t" r="r" b="b"/>
              <a:pathLst>
                <a:path w="40806" h="53219">
                  <a:moveTo>
                    <a:pt x="38434" y="29093"/>
                  </a:moveTo>
                  <a:cubicBezTo>
                    <a:pt x="40095" y="26255"/>
                    <a:pt x="40807" y="22944"/>
                    <a:pt x="40807" y="19159"/>
                  </a:cubicBezTo>
                  <a:cubicBezTo>
                    <a:pt x="40807" y="15375"/>
                    <a:pt x="39858" y="12063"/>
                    <a:pt x="38434" y="9225"/>
                  </a:cubicBezTo>
                  <a:cubicBezTo>
                    <a:pt x="36773" y="6386"/>
                    <a:pt x="34401" y="4021"/>
                    <a:pt x="31554" y="2365"/>
                  </a:cubicBezTo>
                  <a:cubicBezTo>
                    <a:pt x="28707" y="710"/>
                    <a:pt x="25385" y="0"/>
                    <a:pt x="21352" y="0"/>
                  </a:cubicBezTo>
                  <a:cubicBezTo>
                    <a:pt x="18980" y="0"/>
                    <a:pt x="16607" y="473"/>
                    <a:pt x="14472" y="1183"/>
                  </a:cubicBezTo>
                  <a:cubicBezTo>
                    <a:pt x="12337" y="2129"/>
                    <a:pt x="10439" y="3075"/>
                    <a:pt x="9015" y="4494"/>
                  </a:cubicBezTo>
                  <a:cubicBezTo>
                    <a:pt x="8304" y="4967"/>
                    <a:pt x="7829" y="5677"/>
                    <a:pt x="7355" y="6150"/>
                  </a:cubicBezTo>
                  <a:lnTo>
                    <a:pt x="7355" y="473"/>
                  </a:lnTo>
                  <a:lnTo>
                    <a:pt x="0" y="473"/>
                  </a:lnTo>
                  <a:lnTo>
                    <a:pt x="0" y="53219"/>
                  </a:lnTo>
                  <a:lnTo>
                    <a:pt x="7355" y="53219"/>
                  </a:lnTo>
                  <a:lnTo>
                    <a:pt x="7355" y="32641"/>
                  </a:lnTo>
                  <a:cubicBezTo>
                    <a:pt x="7592" y="32878"/>
                    <a:pt x="8066" y="33351"/>
                    <a:pt x="8541" y="33587"/>
                  </a:cubicBezTo>
                  <a:cubicBezTo>
                    <a:pt x="10202" y="35007"/>
                    <a:pt x="12100" y="36189"/>
                    <a:pt x="14472" y="37135"/>
                  </a:cubicBezTo>
                  <a:cubicBezTo>
                    <a:pt x="16845" y="38082"/>
                    <a:pt x="19217" y="38555"/>
                    <a:pt x="21827" y="38555"/>
                  </a:cubicBezTo>
                  <a:cubicBezTo>
                    <a:pt x="25623" y="38555"/>
                    <a:pt x="28944" y="37608"/>
                    <a:pt x="31791" y="35953"/>
                  </a:cubicBezTo>
                  <a:cubicBezTo>
                    <a:pt x="34401" y="34297"/>
                    <a:pt x="36773" y="32168"/>
                    <a:pt x="38434" y="29093"/>
                  </a:cubicBezTo>
                  <a:close/>
                  <a:moveTo>
                    <a:pt x="27283" y="30276"/>
                  </a:moveTo>
                  <a:cubicBezTo>
                    <a:pt x="25385" y="31459"/>
                    <a:pt x="23013" y="31932"/>
                    <a:pt x="20403" y="31932"/>
                  </a:cubicBezTo>
                  <a:cubicBezTo>
                    <a:pt x="17794" y="31932"/>
                    <a:pt x="15421" y="31459"/>
                    <a:pt x="13523" y="30276"/>
                  </a:cubicBezTo>
                  <a:cubicBezTo>
                    <a:pt x="11625" y="29093"/>
                    <a:pt x="9964" y="27674"/>
                    <a:pt x="8778" y="25782"/>
                  </a:cubicBezTo>
                  <a:cubicBezTo>
                    <a:pt x="7592" y="23890"/>
                    <a:pt x="7117" y="21761"/>
                    <a:pt x="7117" y="19396"/>
                  </a:cubicBezTo>
                  <a:cubicBezTo>
                    <a:pt x="7117" y="17030"/>
                    <a:pt x="7592" y="14901"/>
                    <a:pt x="8778" y="13009"/>
                  </a:cubicBezTo>
                  <a:cubicBezTo>
                    <a:pt x="9964" y="11117"/>
                    <a:pt x="11625" y="9698"/>
                    <a:pt x="13523" y="8515"/>
                  </a:cubicBezTo>
                  <a:cubicBezTo>
                    <a:pt x="15421" y="7332"/>
                    <a:pt x="17794" y="6859"/>
                    <a:pt x="20403" y="6859"/>
                  </a:cubicBezTo>
                  <a:cubicBezTo>
                    <a:pt x="23013" y="6859"/>
                    <a:pt x="25385" y="7332"/>
                    <a:pt x="27283" y="8515"/>
                  </a:cubicBezTo>
                  <a:cubicBezTo>
                    <a:pt x="29181" y="9698"/>
                    <a:pt x="30842" y="11117"/>
                    <a:pt x="32028" y="13009"/>
                  </a:cubicBezTo>
                  <a:cubicBezTo>
                    <a:pt x="33215" y="14901"/>
                    <a:pt x="33689" y="17030"/>
                    <a:pt x="33689" y="19396"/>
                  </a:cubicBezTo>
                  <a:cubicBezTo>
                    <a:pt x="33689" y="21761"/>
                    <a:pt x="33215" y="23890"/>
                    <a:pt x="32028" y="25782"/>
                  </a:cubicBezTo>
                  <a:cubicBezTo>
                    <a:pt x="30842" y="27674"/>
                    <a:pt x="29419" y="29093"/>
                    <a:pt x="27283" y="30276"/>
                  </a:cubicBezTo>
                  <a:close/>
                </a:path>
              </a:pathLst>
            </a:custGeom>
            <a:solidFill>
              <a:srgbClr val="00457C"/>
            </a:solidFill>
            <a:ln w="2358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470B0885-83A8-B8BA-AFE6-E8FC4AEDDB5A}"/>
                </a:ext>
              </a:extLst>
            </p:cNvPr>
            <p:cNvSpPr/>
            <p:nvPr/>
          </p:nvSpPr>
          <p:spPr>
            <a:xfrm>
              <a:off x="3217176" y="792992"/>
              <a:ext cx="40569" cy="38791"/>
            </a:xfrm>
            <a:custGeom>
              <a:avLst/>
              <a:gdLst>
                <a:gd name="csX0" fmla="*/ 22064 w 40569"/>
                <a:gd name="csY0" fmla="*/ 38791 h 38791"/>
                <a:gd name="csX1" fmla="*/ 28470 w 40569"/>
                <a:gd name="csY1" fmla="*/ 38081 h 38791"/>
                <a:gd name="csX2" fmla="*/ 34401 w 40569"/>
                <a:gd name="csY2" fmla="*/ 35953 h 38791"/>
                <a:gd name="csX3" fmla="*/ 38909 w 40569"/>
                <a:gd name="csY3" fmla="*/ 33114 h 38791"/>
                <a:gd name="csX4" fmla="*/ 35350 w 40569"/>
                <a:gd name="csY4" fmla="*/ 27911 h 38791"/>
                <a:gd name="csX5" fmla="*/ 29893 w 40569"/>
                <a:gd name="csY5" fmla="*/ 30986 h 38791"/>
                <a:gd name="csX6" fmla="*/ 23013 w 40569"/>
                <a:gd name="csY6" fmla="*/ 32168 h 38791"/>
                <a:gd name="csX7" fmla="*/ 14947 w 40569"/>
                <a:gd name="csY7" fmla="*/ 30512 h 38791"/>
                <a:gd name="csX8" fmla="*/ 9490 w 40569"/>
                <a:gd name="csY8" fmla="*/ 26018 h 38791"/>
                <a:gd name="csX9" fmla="*/ 7592 w 40569"/>
                <a:gd name="csY9" fmla="*/ 21524 h 38791"/>
                <a:gd name="csX10" fmla="*/ 40569 w 40569"/>
                <a:gd name="csY10" fmla="*/ 21524 h 38791"/>
                <a:gd name="csX11" fmla="*/ 40569 w 40569"/>
                <a:gd name="csY11" fmla="*/ 18213 h 38791"/>
                <a:gd name="csX12" fmla="*/ 39146 w 40569"/>
                <a:gd name="csY12" fmla="*/ 10880 h 38791"/>
                <a:gd name="csX13" fmla="*/ 35113 w 40569"/>
                <a:gd name="csY13" fmla="*/ 5204 h 38791"/>
                <a:gd name="csX14" fmla="*/ 28944 w 40569"/>
                <a:gd name="csY14" fmla="*/ 1419 h 38791"/>
                <a:gd name="csX15" fmla="*/ 21352 w 40569"/>
                <a:gd name="csY15" fmla="*/ 0 h 38791"/>
                <a:gd name="csX16" fmla="*/ 13049 w 40569"/>
                <a:gd name="csY16" fmla="*/ 1419 h 38791"/>
                <a:gd name="csX17" fmla="*/ 6168 w 40569"/>
                <a:gd name="csY17" fmla="*/ 5440 h 38791"/>
                <a:gd name="csX18" fmla="*/ 1661 w 40569"/>
                <a:gd name="csY18" fmla="*/ 11590 h 38791"/>
                <a:gd name="csX19" fmla="*/ 0 w 40569"/>
                <a:gd name="csY19" fmla="*/ 19632 h 38791"/>
                <a:gd name="csX20" fmla="*/ 2847 w 40569"/>
                <a:gd name="csY20" fmla="*/ 29330 h 38791"/>
                <a:gd name="csX21" fmla="*/ 10676 w 40569"/>
                <a:gd name="csY21" fmla="*/ 35953 h 38791"/>
                <a:gd name="csX22" fmla="*/ 22064 w 40569"/>
                <a:gd name="csY22" fmla="*/ 38791 h 38791"/>
                <a:gd name="csX23" fmla="*/ 13998 w 40569"/>
                <a:gd name="csY23" fmla="*/ 8279 h 38791"/>
                <a:gd name="csX24" fmla="*/ 21352 w 40569"/>
                <a:gd name="csY24" fmla="*/ 6859 h 38791"/>
                <a:gd name="csX25" fmla="*/ 26809 w 40569"/>
                <a:gd name="csY25" fmla="*/ 8042 h 38791"/>
                <a:gd name="csX26" fmla="*/ 31079 w 40569"/>
                <a:gd name="csY26" fmla="*/ 10880 h 38791"/>
                <a:gd name="csX27" fmla="*/ 32977 w 40569"/>
                <a:gd name="csY27" fmla="*/ 15138 h 38791"/>
                <a:gd name="csX28" fmla="*/ 32977 w 40569"/>
                <a:gd name="csY28" fmla="*/ 15848 h 38791"/>
                <a:gd name="csX29" fmla="*/ 7592 w 40569"/>
                <a:gd name="csY29" fmla="*/ 15848 h 38791"/>
                <a:gd name="csX30" fmla="*/ 9015 w 40569"/>
                <a:gd name="csY30" fmla="*/ 12300 h 38791"/>
                <a:gd name="csX31" fmla="*/ 13998 w 40569"/>
                <a:gd name="csY31" fmla="*/ 8279 h 387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40569" h="38791">
                  <a:moveTo>
                    <a:pt x="22064" y="38791"/>
                  </a:moveTo>
                  <a:cubicBezTo>
                    <a:pt x="24199" y="38791"/>
                    <a:pt x="26334" y="38555"/>
                    <a:pt x="28470" y="38081"/>
                  </a:cubicBezTo>
                  <a:cubicBezTo>
                    <a:pt x="30605" y="37608"/>
                    <a:pt x="32503" y="36899"/>
                    <a:pt x="34401" y="35953"/>
                  </a:cubicBezTo>
                  <a:cubicBezTo>
                    <a:pt x="36299" y="35007"/>
                    <a:pt x="37722" y="34060"/>
                    <a:pt x="38909" y="33114"/>
                  </a:cubicBezTo>
                  <a:lnTo>
                    <a:pt x="35350" y="27911"/>
                  </a:lnTo>
                  <a:cubicBezTo>
                    <a:pt x="33689" y="29330"/>
                    <a:pt x="31791" y="30276"/>
                    <a:pt x="29893" y="30986"/>
                  </a:cubicBezTo>
                  <a:cubicBezTo>
                    <a:pt x="27995" y="31695"/>
                    <a:pt x="25623" y="32168"/>
                    <a:pt x="23013" y="32168"/>
                  </a:cubicBezTo>
                  <a:cubicBezTo>
                    <a:pt x="19929" y="32168"/>
                    <a:pt x="17319" y="31695"/>
                    <a:pt x="14947" y="30512"/>
                  </a:cubicBezTo>
                  <a:cubicBezTo>
                    <a:pt x="12574" y="29566"/>
                    <a:pt x="10676" y="27911"/>
                    <a:pt x="9490" y="26018"/>
                  </a:cubicBezTo>
                  <a:cubicBezTo>
                    <a:pt x="8541" y="24599"/>
                    <a:pt x="7829" y="23180"/>
                    <a:pt x="7592" y="21524"/>
                  </a:cubicBezTo>
                  <a:lnTo>
                    <a:pt x="40569" y="21524"/>
                  </a:lnTo>
                  <a:lnTo>
                    <a:pt x="40569" y="18213"/>
                  </a:lnTo>
                  <a:cubicBezTo>
                    <a:pt x="40569" y="15611"/>
                    <a:pt x="40095" y="13246"/>
                    <a:pt x="39146" y="10880"/>
                  </a:cubicBezTo>
                  <a:cubicBezTo>
                    <a:pt x="38197" y="8752"/>
                    <a:pt x="36773" y="6859"/>
                    <a:pt x="35113" y="5204"/>
                  </a:cubicBezTo>
                  <a:cubicBezTo>
                    <a:pt x="33452" y="3548"/>
                    <a:pt x="31317" y="2365"/>
                    <a:pt x="28944" y="1419"/>
                  </a:cubicBezTo>
                  <a:cubicBezTo>
                    <a:pt x="26572" y="473"/>
                    <a:pt x="23962" y="0"/>
                    <a:pt x="21352" y="0"/>
                  </a:cubicBezTo>
                  <a:cubicBezTo>
                    <a:pt x="18268" y="0"/>
                    <a:pt x="15658" y="473"/>
                    <a:pt x="13049" y="1419"/>
                  </a:cubicBezTo>
                  <a:cubicBezTo>
                    <a:pt x="10439" y="2365"/>
                    <a:pt x="8066" y="3784"/>
                    <a:pt x="6168" y="5440"/>
                  </a:cubicBezTo>
                  <a:cubicBezTo>
                    <a:pt x="4270" y="7096"/>
                    <a:pt x="2847" y="9225"/>
                    <a:pt x="1661" y="11590"/>
                  </a:cubicBezTo>
                  <a:cubicBezTo>
                    <a:pt x="475" y="13955"/>
                    <a:pt x="0" y="16794"/>
                    <a:pt x="0" y="19632"/>
                  </a:cubicBezTo>
                  <a:cubicBezTo>
                    <a:pt x="0" y="23417"/>
                    <a:pt x="949" y="26491"/>
                    <a:pt x="2847" y="29330"/>
                  </a:cubicBezTo>
                  <a:cubicBezTo>
                    <a:pt x="4745" y="32168"/>
                    <a:pt x="7355" y="34297"/>
                    <a:pt x="10676" y="35953"/>
                  </a:cubicBezTo>
                  <a:cubicBezTo>
                    <a:pt x="13998" y="38081"/>
                    <a:pt x="17794" y="38791"/>
                    <a:pt x="22064" y="38791"/>
                  </a:cubicBezTo>
                  <a:close/>
                  <a:moveTo>
                    <a:pt x="13998" y="8279"/>
                  </a:moveTo>
                  <a:cubicBezTo>
                    <a:pt x="16133" y="7332"/>
                    <a:pt x="18505" y="6859"/>
                    <a:pt x="21352" y="6859"/>
                  </a:cubicBezTo>
                  <a:cubicBezTo>
                    <a:pt x="23250" y="6859"/>
                    <a:pt x="25148" y="7096"/>
                    <a:pt x="26809" y="8042"/>
                  </a:cubicBezTo>
                  <a:cubicBezTo>
                    <a:pt x="28470" y="8752"/>
                    <a:pt x="29893" y="9698"/>
                    <a:pt x="31079" y="10880"/>
                  </a:cubicBezTo>
                  <a:cubicBezTo>
                    <a:pt x="32266" y="12063"/>
                    <a:pt x="32977" y="13482"/>
                    <a:pt x="32977" y="15138"/>
                  </a:cubicBezTo>
                  <a:lnTo>
                    <a:pt x="32977" y="15848"/>
                  </a:lnTo>
                  <a:lnTo>
                    <a:pt x="7592" y="15848"/>
                  </a:lnTo>
                  <a:cubicBezTo>
                    <a:pt x="7829" y="14665"/>
                    <a:pt x="8304" y="13482"/>
                    <a:pt x="9015" y="12300"/>
                  </a:cubicBezTo>
                  <a:cubicBezTo>
                    <a:pt x="10202" y="10407"/>
                    <a:pt x="11862" y="8988"/>
                    <a:pt x="13998" y="8279"/>
                  </a:cubicBezTo>
                  <a:close/>
                </a:path>
              </a:pathLst>
            </a:custGeom>
            <a:solidFill>
              <a:srgbClr val="00457C"/>
            </a:solidFill>
            <a:ln w="2358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369975F6-5F71-2776-57DE-F52D48E7BEED}"/>
                </a:ext>
              </a:extLst>
            </p:cNvPr>
            <p:cNvSpPr/>
            <p:nvPr/>
          </p:nvSpPr>
          <p:spPr>
            <a:xfrm>
              <a:off x="2743867" y="792992"/>
              <a:ext cx="37485" cy="38791"/>
            </a:xfrm>
            <a:custGeom>
              <a:avLst/>
              <a:gdLst>
                <a:gd name="csX0" fmla="*/ 13760 w 37485"/>
                <a:gd name="csY0" fmla="*/ 8515 h 38791"/>
                <a:gd name="csX1" fmla="*/ 20641 w 37485"/>
                <a:gd name="csY1" fmla="*/ 6859 h 38791"/>
                <a:gd name="csX2" fmla="*/ 25385 w 37485"/>
                <a:gd name="csY2" fmla="*/ 7569 h 38791"/>
                <a:gd name="csX3" fmla="*/ 29893 w 37485"/>
                <a:gd name="csY3" fmla="*/ 9698 h 38791"/>
                <a:gd name="csX4" fmla="*/ 33452 w 37485"/>
                <a:gd name="csY4" fmla="*/ 12773 h 38791"/>
                <a:gd name="csX5" fmla="*/ 37485 w 37485"/>
                <a:gd name="csY5" fmla="*/ 7332 h 38791"/>
                <a:gd name="csX6" fmla="*/ 30130 w 37485"/>
                <a:gd name="csY6" fmla="*/ 1892 h 38791"/>
                <a:gd name="csX7" fmla="*/ 19929 w 37485"/>
                <a:gd name="csY7" fmla="*/ 0 h 38791"/>
                <a:gd name="csX8" fmla="*/ 9727 w 37485"/>
                <a:gd name="csY8" fmla="*/ 2602 h 38791"/>
                <a:gd name="csX9" fmla="*/ 2610 w 37485"/>
                <a:gd name="csY9" fmla="*/ 9461 h 38791"/>
                <a:gd name="csX10" fmla="*/ 0 w 37485"/>
                <a:gd name="csY10" fmla="*/ 19396 h 38791"/>
                <a:gd name="csX11" fmla="*/ 2610 w 37485"/>
                <a:gd name="csY11" fmla="*/ 29330 h 38791"/>
                <a:gd name="csX12" fmla="*/ 9727 w 37485"/>
                <a:gd name="csY12" fmla="*/ 36189 h 38791"/>
                <a:gd name="csX13" fmla="*/ 19929 w 37485"/>
                <a:gd name="csY13" fmla="*/ 38791 h 38791"/>
                <a:gd name="csX14" fmla="*/ 29893 w 37485"/>
                <a:gd name="csY14" fmla="*/ 36899 h 38791"/>
                <a:gd name="csX15" fmla="*/ 37485 w 37485"/>
                <a:gd name="csY15" fmla="*/ 32168 h 38791"/>
                <a:gd name="csX16" fmla="*/ 33452 w 37485"/>
                <a:gd name="csY16" fmla="*/ 26965 h 38791"/>
                <a:gd name="csX17" fmla="*/ 29893 w 37485"/>
                <a:gd name="csY17" fmla="*/ 29803 h 38791"/>
                <a:gd name="csX18" fmla="*/ 25623 w 37485"/>
                <a:gd name="csY18" fmla="*/ 31695 h 38791"/>
                <a:gd name="csX19" fmla="*/ 20641 w 37485"/>
                <a:gd name="csY19" fmla="*/ 32405 h 38791"/>
                <a:gd name="csX20" fmla="*/ 13998 w 37485"/>
                <a:gd name="csY20" fmla="*/ 30749 h 38791"/>
                <a:gd name="csX21" fmla="*/ 9253 w 37485"/>
                <a:gd name="csY21" fmla="*/ 26255 h 38791"/>
                <a:gd name="csX22" fmla="*/ 7355 w 37485"/>
                <a:gd name="csY22" fmla="*/ 19869 h 38791"/>
                <a:gd name="csX23" fmla="*/ 9015 w 37485"/>
                <a:gd name="csY23" fmla="*/ 13246 h 38791"/>
                <a:gd name="csX24" fmla="*/ 13760 w 37485"/>
                <a:gd name="csY24" fmla="*/ 8515 h 387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37485" h="38791">
                  <a:moveTo>
                    <a:pt x="13760" y="8515"/>
                  </a:moveTo>
                  <a:cubicBezTo>
                    <a:pt x="15658" y="7332"/>
                    <a:pt x="18031" y="6859"/>
                    <a:pt x="20641" y="6859"/>
                  </a:cubicBezTo>
                  <a:cubicBezTo>
                    <a:pt x="22301" y="6859"/>
                    <a:pt x="23725" y="7096"/>
                    <a:pt x="25385" y="7569"/>
                  </a:cubicBezTo>
                  <a:cubicBezTo>
                    <a:pt x="27046" y="8042"/>
                    <a:pt x="28470" y="8752"/>
                    <a:pt x="29893" y="9698"/>
                  </a:cubicBezTo>
                  <a:cubicBezTo>
                    <a:pt x="31317" y="10644"/>
                    <a:pt x="32503" y="11590"/>
                    <a:pt x="33452" y="12773"/>
                  </a:cubicBezTo>
                  <a:lnTo>
                    <a:pt x="37485" y="7332"/>
                  </a:lnTo>
                  <a:cubicBezTo>
                    <a:pt x="35824" y="4967"/>
                    <a:pt x="33452" y="3311"/>
                    <a:pt x="30130" y="1892"/>
                  </a:cubicBezTo>
                  <a:cubicBezTo>
                    <a:pt x="27046" y="473"/>
                    <a:pt x="23488" y="0"/>
                    <a:pt x="19929" y="0"/>
                  </a:cubicBezTo>
                  <a:cubicBezTo>
                    <a:pt x="16133" y="0"/>
                    <a:pt x="12574" y="946"/>
                    <a:pt x="9727" y="2602"/>
                  </a:cubicBezTo>
                  <a:cubicBezTo>
                    <a:pt x="6643" y="4258"/>
                    <a:pt x="4270" y="6623"/>
                    <a:pt x="2610" y="9461"/>
                  </a:cubicBezTo>
                  <a:cubicBezTo>
                    <a:pt x="949" y="12300"/>
                    <a:pt x="0" y="15611"/>
                    <a:pt x="0" y="19396"/>
                  </a:cubicBezTo>
                  <a:cubicBezTo>
                    <a:pt x="0" y="22944"/>
                    <a:pt x="949" y="26255"/>
                    <a:pt x="2610" y="29330"/>
                  </a:cubicBezTo>
                  <a:cubicBezTo>
                    <a:pt x="4270" y="32168"/>
                    <a:pt x="6880" y="34534"/>
                    <a:pt x="9727" y="36189"/>
                  </a:cubicBezTo>
                  <a:cubicBezTo>
                    <a:pt x="12811" y="37845"/>
                    <a:pt x="16133" y="38791"/>
                    <a:pt x="19929" y="38791"/>
                  </a:cubicBezTo>
                  <a:cubicBezTo>
                    <a:pt x="23488" y="38791"/>
                    <a:pt x="26809" y="38081"/>
                    <a:pt x="29893" y="36899"/>
                  </a:cubicBezTo>
                  <a:cubicBezTo>
                    <a:pt x="32977" y="35480"/>
                    <a:pt x="35587" y="34060"/>
                    <a:pt x="37485" y="32168"/>
                  </a:cubicBezTo>
                  <a:lnTo>
                    <a:pt x="33452" y="26965"/>
                  </a:lnTo>
                  <a:cubicBezTo>
                    <a:pt x="32266" y="27911"/>
                    <a:pt x="31079" y="28857"/>
                    <a:pt x="29893" y="29803"/>
                  </a:cubicBezTo>
                  <a:cubicBezTo>
                    <a:pt x="28470" y="30512"/>
                    <a:pt x="27046" y="31222"/>
                    <a:pt x="25623" y="31695"/>
                  </a:cubicBezTo>
                  <a:cubicBezTo>
                    <a:pt x="24199" y="32168"/>
                    <a:pt x="22301" y="32405"/>
                    <a:pt x="20641" y="32405"/>
                  </a:cubicBezTo>
                  <a:cubicBezTo>
                    <a:pt x="18268" y="32405"/>
                    <a:pt x="15896" y="31932"/>
                    <a:pt x="13998" y="30749"/>
                  </a:cubicBezTo>
                  <a:cubicBezTo>
                    <a:pt x="12100" y="29566"/>
                    <a:pt x="10439" y="28147"/>
                    <a:pt x="9253" y="26255"/>
                  </a:cubicBezTo>
                  <a:cubicBezTo>
                    <a:pt x="8066" y="24363"/>
                    <a:pt x="7355" y="22234"/>
                    <a:pt x="7355" y="19869"/>
                  </a:cubicBezTo>
                  <a:cubicBezTo>
                    <a:pt x="7355" y="17503"/>
                    <a:pt x="7829" y="15375"/>
                    <a:pt x="9015" y="13246"/>
                  </a:cubicBezTo>
                  <a:cubicBezTo>
                    <a:pt x="10202" y="11117"/>
                    <a:pt x="11625" y="9461"/>
                    <a:pt x="13760" y="8515"/>
                  </a:cubicBezTo>
                  <a:close/>
                </a:path>
              </a:pathLst>
            </a:custGeom>
            <a:solidFill>
              <a:srgbClr val="00457C"/>
            </a:solidFill>
            <a:ln w="2358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2B13F8C3-C2CA-002A-3042-BA9CBE29C429}"/>
                </a:ext>
              </a:extLst>
            </p:cNvPr>
            <p:cNvSpPr/>
            <p:nvPr/>
          </p:nvSpPr>
          <p:spPr>
            <a:xfrm>
              <a:off x="3025006" y="793702"/>
              <a:ext cx="36298" cy="38081"/>
            </a:xfrm>
            <a:custGeom>
              <a:avLst/>
              <a:gdLst>
                <a:gd name="csX0" fmla="*/ 28944 w 36298"/>
                <a:gd name="csY0" fmla="*/ 31222 h 38081"/>
                <a:gd name="csX1" fmla="*/ 28944 w 36298"/>
                <a:gd name="csY1" fmla="*/ 37372 h 38081"/>
                <a:gd name="csX2" fmla="*/ 36299 w 36298"/>
                <a:gd name="csY2" fmla="*/ 37372 h 38081"/>
                <a:gd name="csX3" fmla="*/ 36299 w 36298"/>
                <a:gd name="csY3" fmla="*/ 237 h 38081"/>
                <a:gd name="csX4" fmla="*/ 28944 w 36298"/>
                <a:gd name="csY4" fmla="*/ 237 h 38081"/>
                <a:gd name="csX5" fmla="*/ 28944 w 36298"/>
                <a:gd name="csY5" fmla="*/ 20578 h 38081"/>
                <a:gd name="csX6" fmla="*/ 27995 w 36298"/>
                <a:gd name="csY6" fmla="*/ 25072 h 38081"/>
                <a:gd name="csX7" fmla="*/ 25623 w 36298"/>
                <a:gd name="csY7" fmla="*/ 28384 h 38081"/>
                <a:gd name="csX8" fmla="*/ 22064 w 36298"/>
                <a:gd name="csY8" fmla="*/ 30513 h 38081"/>
                <a:gd name="csX9" fmla="*/ 17556 w 36298"/>
                <a:gd name="csY9" fmla="*/ 31222 h 38081"/>
                <a:gd name="csX10" fmla="*/ 11862 w 36298"/>
                <a:gd name="csY10" fmla="*/ 29803 h 38081"/>
                <a:gd name="csX11" fmla="*/ 8541 w 36298"/>
                <a:gd name="csY11" fmla="*/ 25545 h 38081"/>
                <a:gd name="csX12" fmla="*/ 7355 w 36298"/>
                <a:gd name="csY12" fmla="*/ 18922 h 38081"/>
                <a:gd name="csX13" fmla="*/ 7355 w 36298"/>
                <a:gd name="csY13" fmla="*/ 0 h 38081"/>
                <a:gd name="csX14" fmla="*/ 0 w 36298"/>
                <a:gd name="csY14" fmla="*/ 0 h 38081"/>
                <a:gd name="csX15" fmla="*/ 0 w 36298"/>
                <a:gd name="csY15" fmla="*/ 21288 h 38081"/>
                <a:gd name="csX16" fmla="*/ 1898 w 36298"/>
                <a:gd name="csY16" fmla="*/ 30276 h 38081"/>
                <a:gd name="csX17" fmla="*/ 6880 w 36298"/>
                <a:gd name="csY17" fmla="*/ 35953 h 38081"/>
                <a:gd name="csX18" fmla="*/ 14472 w 36298"/>
                <a:gd name="csY18" fmla="*/ 38082 h 38081"/>
                <a:gd name="csX19" fmla="*/ 21590 w 36298"/>
                <a:gd name="csY19" fmla="*/ 36662 h 38081"/>
                <a:gd name="csX20" fmla="*/ 27046 w 36298"/>
                <a:gd name="csY20" fmla="*/ 33114 h 38081"/>
                <a:gd name="csX21" fmla="*/ 28944 w 36298"/>
                <a:gd name="csY21" fmla="*/ 31222 h 380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36298" h="38081">
                  <a:moveTo>
                    <a:pt x="28944" y="31222"/>
                  </a:moveTo>
                  <a:lnTo>
                    <a:pt x="28944" y="37372"/>
                  </a:lnTo>
                  <a:lnTo>
                    <a:pt x="36299" y="37372"/>
                  </a:lnTo>
                  <a:lnTo>
                    <a:pt x="36299" y="237"/>
                  </a:lnTo>
                  <a:lnTo>
                    <a:pt x="28944" y="237"/>
                  </a:lnTo>
                  <a:lnTo>
                    <a:pt x="28944" y="20578"/>
                  </a:lnTo>
                  <a:cubicBezTo>
                    <a:pt x="28944" y="22234"/>
                    <a:pt x="28707" y="23653"/>
                    <a:pt x="27995" y="25072"/>
                  </a:cubicBezTo>
                  <a:cubicBezTo>
                    <a:pt x="27283" y="26492"/>
                    <a:pt x="26572" y="27438"/>
                    <a:pt x="25623" y="28384"/>
                  </a:cubicBezTo>
                  <a:cubicBezTo>
                    <a:pt x="24674" y="29330"/>
                    <a:pt x="23487" y="30039"/>
                    <a:pt x="22064" y="30513"/>
                  </a:cubicBezTo>
                  <a:cubicBezTo>
                    <a:pt x="20641" y="30986"/>
                    <a:pt x="19217" y="31222"/>
                    <a:pt x="17556" y="31222"/>
                  </a:cubicBezTo>
                  <a:cubicBezTo>
                    <a:pt x="15421" y="31222"/>
                    <a:pt x="13523" y="30749"/>
                    <a:pt x="11862" y="29803"/>
                  </a:cubicBezTo>
                  <a:cubicBezTo>
                    <a:pt x="10439" y="28857"/>
                    <a:pt x="9253" y="27438"/>
                    <a:pt x="8541" y="25545"/>
                  </a:cubicBezTo>
                  <a:cubicBezTo>
                    <a:pt x="7829" y="23653"/>
                    <a:pt x="7355" y="21524"/>
                    <a:pt x="7355" y="18922"/>
                  </a:cubicBezTo>
                  <a:lnTo>
                    <a:pt x="7355" y="0"/>
                  </a:lnTo>
                  <a:lnTo>
                    <a:pt x="0" y="0"/>
                  </a:lnTo>
                  <a:lnTo>
                    <a:pt x="0" y="21288"/>
                  </a:lnTo>
                  <a:cubicBezTo>
                    <a:pt x="0" y="24836"/>
                    <a:pt x="712" y="27674"/>
                    <a:pt x="1898" y="30276"/>
                  </a:cubicBezTo>
                  <a:cubicBezTo>
                    <a:pt x="3084" y="32641"/>
                    <a:pt x="4745" y="34770"/>
                    <a:pt x="6880" y="35953"/>
                  </a:cubicBezTo>
                  <a:cubicBezTo>
                    <a:pt x="9015" y="37372"/>
                    <a:pt x="11625" y="38082"/>
                    <a:pt x="14472" y="38082"/>
                  </a:cubicBezTo>
                  <a:cubicBezTo>
                    <a:pt x="17082" y="38082"/>
                    <a:pt x="19454" y="37608"/>
                    <a:pt x="21590" y="36662"/>
                  </a:cubicBezTo>
                  <a:cubicBezTo>
                    <a:pt x="23725" y="35716"/>
                    <a:pt x="25623" y="34534"/>
                    <a:pt x="27046" y="33114"/>
                  </a:cubicBezTo>
                  <a:cubicBezTo>
                    <a:pt x="27758" y="32641"/>
                    <a:pt x="28470" y="31932"/>
                    <a:pt x="28944" y="31222"/>
                  </a:cubicBezTo>
                  <a:close/>
                </a:path>
              </a:pathLst>
            </a:custGeom>
            <a:solidFill>
              <a:srgbClr val="00457C"/>
            </a:solidFill>
            <a:ln w="2358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3092D028-0D17-82BE-CBBF-DEF8A4A1AAB9}"/>
                </a:ext>
              </a:extLst>
            </p:cNvPr>
            <p:cNvSpPr/>
            <p:nvPr/>
          </p:nvSpPr>
          <p:spPr>
            <a:xfrm>
              <a:off x="3267947" y="793229"/>
              <a:ext cx="41281" cy="38554"/>
            </a:xfrm>
            <a:custGeom>
              <a:avLst/>
              <a:gdLst>
                <a:gd name="csX0" fmla="*/ 30130 w 41281"/>
                <a:gd name="csY0" fmla="*/ 35243 h 38554"/>
                <a:gd name="csX1" fmla="*/ 33926 w 41281"/>
                <a:gd name="csY1" fmla="*/ 31932 h 38554"/>
                <a:gd name="csX2" fmla="*/ 33926 w 41281"/>
                <a:gd name="csY2" fmla="*/ 31695 h 38554"/>
                <a:gd name="csX3" fmla="*/ 33926 w 41281"/>
                <a:gd name="csY3" fmla="*/ 37845 h 38554"/>
                <a:gd name="csX4" fmla="*/ 41281 w 41281"/>
                <a:gd name="csY4" fmla="*/ 37845 h 38554"/>
                <a:gd name="csX5" fmla="*/ 41281 w 41281"/>
                <a:gd name="csY5" fmla="*/ 710 h 38554"/>
                <a:gd name="csX6" fmla="*/ 33926 w 41281"/>
                <a:gd name="csY6" fmla="*/ 710 h 38554"/>
                <a:gd name="csX7" fmla="*/ 33926 w 41281"/>
                <a:gd name="csY7" fmla="*/ 6386 h 38554"/>
                <a:gd name="csX8" fmla="*/ 30842 w 41281"/>
                <a:gd name="csY8" fmla="*/ 3311 h 38554"/>
                <a:gd name="csX9" fmla="*/ 25860 w 41281"/>
                <a:gd name="csY9" fmla="*/ 946 h 38554"/>
                <a:gd name="csX10" fmla="*/ 19454 w 41281"/>
                <a:gd name="csY10" fmla="*/ 0 h 38554"/>
                <a:gd name="csX11" fmla="*/ 9490 w 41281"/>
                <a:gd name="csY11" fmla="*/ 2365 h 38554"/>
                <a:gd name="csX12" fmla="*/ 2610 w 41281"/>
                <a:gd name="csY12" fmla="*/ 9225 h 38554"/>
                <a:gd name="csX13" fmla="*/ 0 w 41281"/>
                <a:gd name="csY13" fmla="*/ 19159 h 38554"/>
                <a:gd name="csX14" fmla="*/ 2372 w 41281"/>
                <a:gd name="csY14" fmla="*/ 29093 h 38554"/>
                <a:gd name="csX15" fmla="*/ 9015 w 41281"/>
                <a:gd name="csY15" fmla="*/ 35953 h 38554"/>
                <a:gd name="csX16" fmla="*/ 18743 w 41281"/>
                <a:gd name="csY16" fmla="*/ 38555 h 38554"/>
                <a:gd name="csX17" fmla="*/ 24674 w 41281"/>
                <a:gd name="csY17" fmla="*/ 37608 h 38554"/>
                <a:gd name="csX18" fmla="*/ 30130 w 41281"/>
                <a:gd name="csY18" fmla="*/ 35243 h 38554"/>
                <a:gd name="csX19" fmla="*/ 13998 w 41281"/>
                <a:gd name="csY19" fmla="*/ 30276 h 38554"/>
                <a:gd name="csX20" fmla="*/ 9253 w 41281"/>
                <a:gd name="csY20" fmla="*/ 25782 h 38554"/>
                <a:gd name="csX21" fmla="*/ 7592 w 41281"/>
                <a:gd name="csY21" fmla="*/ 19159 h 38554"/>
                <a:gd name="csX22" fmla="*/ 9253 w 41281"/>
                <a:gd name="csY22" fmla="*/ 12773 h 38554"/>
                <a:gd name="csX23" fmla="*/ 13998 w 41281"/>
                <a:gd name="csY23" fmla="*/ 8279 h 38554"/>
                <a:gd name="csX24" fmla="*/ 20878 w 41281"/>
                <a:gd name="csY24" fmla="*/ 6623 h 38554"/>
                <a:gd name="csX25" fmla="*/ 27758 w 41281"/>
                <a:gd name="csY25" fmla="*/ 8279 h 38554"/>
                <a:gd name="csX26" fmla="*/ 32503 w 41281"/>
                <a:gd name="csY26" fmla="*/ 12773 h 38554"/>
                <a:gd name="csX27" fmla="*/ 34164 w 41281"/>
                <a:gd name="csY27" fmla="*/ 19159 h 38554"/>
                <a:gd name="csX28" fmla="*/ 32503 w 41281"/>
                <a:gd name="csY28" fmla="*/ 25782 h 38554"/>
                <a:gd name="csX29" fmla="*/ 27758 w 41281"/>
                <a:gd name="csY29" fmla="*/ 30276 h 38554"/>
                <a:gd name="csX30" fmla="*/ 20878 w 41281"/>
                <a:gd name="csY30" fmla="*/ 31932 h 38554"/>
                <a:gd name="csX31" fmla="*/ 13998 w 41281"/>
                <a:gd name="csY31" fmla="*/ 30276 h 385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41281" h="38554">
                  <a:moveTo>
                    <a:pt x="30130" y="35243"/>
                  </a:moveTo>
                  <a:cubicBezTo>
                    <a:pt x="31554" y="34297"/>
                    <a:pt x="32977" y="33114"/>
                    <a:pt x="33926" y="31932"/>
                  </a:cubicBezTo>
                  <a:cubicBezTo>
                    <a:pt x="33926" y="31932"/>
                    <a:pt x="33926" y="31932"/>
                    <a:pt x="33926" y="31695"/>
                  </a:cubicBezTo>
                  <a:lnTo>
                    <a:pt x="33926" y="37845"/>
                  </a:lnTo>
                  <a:lnTo>
                    <a:pt x="41281" y="37845"/>
                  </a:lnTo>
                  <a:lnTo>
                    <a:pt x="41281" y="710"/>
                  </a:lnTo>
                  <a:lnTo>
                    <a:pt x="33926" y="710"/>
                  </a:lnTo>
                  <a:lnTo>
                    <a:pt x="33926" y="6386"/>
                  </a:lnTo>
                  <a:cubicBezTo>
                    <a:pt x="33215" y="5204"/>
                    <a:pt x="32028" y="4258"/>
                    <a:pt x="30842" y="3311"/>
                  </a:cubicBezTo>
                  <a:cubicBezTo>
                    <a:pt x="29419" y="2365"/>
                    <a:pt x="27758" y="1419"/>
                    <a:pt x="25860" y="946"/>
                  </a:cubicBezTo>
                  <a:cubicBezTo>
                    <a:pt x="23962" y="473"/>
                    <a:pt x="21827" y="0"/>
                    <a:pt x="19454" y="0"/>
                  </a:cubicBezTo>
                  <a:cubicBezTo>
                    <a:pt x="15658" y="0"/>
                    <a:pt x="12337" y="946"/>
                    <a:pt x="9490" y="2365"/>
                  </a:cubicBezTo>
                  <a:cubicBezTo>
                    <a:pt x="6643" y="4021"/>
                    <a:pt x="4271" y="6386"/>
                    <a:pt x="2610" y="9225"/>
                  </a:cubicBezTo>
                  <a:cubicBezTo>
                    <a:pt x="949" y="12063"/>
                    <a:pt x="0" y="15375"/>
                    <a:pt x="0" y="19159"/>
                  </a:cubicBezTo>
                  <a:cubicBezTo>
                    <a:pt x="0" y="22944"/>
                    <a:pt x="712" y="26255"/>
                    <a:pt x="2372" y="29093"/>
                  </a:cubicBezTo>
                  <a:cubicBezTo>
                    <a:pt x="4033" y="31932"/>
                    <a:pt x="6168" y="34297"/>
                    <a:pt x="9015" y="35953"/>
                  </a:cubicBezTo>
                  <a:cubicBezTo>
                    <a:pt x="11862" y="37608"/>
                    <a:pt x="15184" y="38555"/>
                    <a:pt x="18743" y="38555"/>
                  </a:cubicBezTo>
                  <a:cubicBezTo>
                    <a:pt x="20878" y="38555"/>
                    <a:pt x="22776" y="38318"/>
                    <a:pt x="24674" y="37608"/>
                  </a:cubicBezTo>
                  <a:cubicBezTo>
                    <a:pt x="26809" y="37135"/>
                    <a:pt x="28707" y="36189"/>
                    <a:pt x="30130" y="35243"/>
                  </a:cubicBezTo>
                  <a:close/>
                  <a:moveTo>
                    <a:pt x="13998" y="30276"/>
                  </a:moveTo>
                  <a:cubicBezTo>
                    <a:pt x="12100" y="29093"/>
                    <a:pt x="10439" y="27674"/>
                    <a:pt x="9253" y="25782"/>
                  </a:cubicBezTo>
                  <a:cubicBezTo>
                    <a:pt x="8066" y="23890"/>
                    <a:pt x="7592" y="21761"/>
                    <a:pt x="7592" y="19159"/>
                  </a:cubicBezTo>
                  <a:cubicBezTo>
                    <a:pt x="7592" y="16794"/>
                    <a:pt x="8066" y="14665"/>
                    <a:pt x="9253" y="12773"/>
                  </a:cubicBezTo>
                  <a:cubicBezTo>
                    <a:pt x="10439" y="10880"/>
                    <a:pt x="11862" y="9461"/>
                    <a:pt x="13998" y="8279"/>
                  </a:cubicBezTo>
                  <a:cubicBezTo>
                    <a:pt x="15896" y="7096"/>
                    <a:pt x="18268" y="6623"/>
                    <a:pt x="20878" y="6623"/>
                  </a:cubicBezTo>
                  <a:cubicBezTo>
                    <a:pt x="23487" y="6623"/>
                    <a:pt x="25860" y="7096"/>
                    <a:pt x="27758" y="8279"/>
                  </a:cubicBezTo>
                  <a:cubicBezTo>
                    <a:pt x="29656" y="9461"/>
                    <a:pt x="31317" y="10880"/>
                    <a:pt x="32503" y="12773"/>
                  </a:cubicBezTo>
                  <a:cubicBezTo>
                    <a:pt x="33689" y="14665"/>
                    <a:pt x="34164" y="16794"/>
                    <a:pt x="34164" y="19159"/>
                  </a:cubicBezTo>
                  <a:cubicBezTo>
                    <a:pt x="34164" y="21524"/>
                    <a:pt x="33689" y="23890"/>
                    <a:pt x="32503" y="25782"/>
                  </a:cubicBezTo>
                  <a:cubicBezTo>
                    <a:pt x="31317" y="27674"/>
                    <a:pt x="29893" y="29093"/>
                    <a:pt x="27758" y="30276"/>
                  </a:cubicBezTo>
                  <a:cubicBezTo>
                    <a:pt x="25860" y="31459"/>
                    <a:pt x="23487" y="31932"/>
                    <a:pt x="20878" y="31932"/>
                  </a:cubicBezTo>
                  <a:cubicBezTo>
                    <a:pt x="18268" y="31932"/>
                    <a:pt x="15896" y="31459"/>
                    <a:pt x="13998" y="30276"/>
                  </a:cubicBezTo>
                  <a:close/>
                </a:path>
              </a:pathLst>
            </a:custGeom>
            <a:solidFill>
              <a:srgbClr val="00457C"/>
            </a:solidFill>
            <a:ln w="2358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6480519D-0F7E-83B5-D52D-E376FA1E2062}"/>
                </a:ext>
              </a:extLst>
            </p:cNvPr>
            <p:cNvSpPr/>
            <p:nvPr/>
          </p:nvSpPr>
          <p:spPr>
            <a:xfrm>
              <a:off x="3325124" y="792755"/>
              <a:ext cx="35587" cy="38318"/>
            </a:xfrm>
            <a:custGeom>
              <a:avLst/>
              <a:gdLst>
                <a:gd name="csX0" fmla="*/ 3796 w 35587"/>
                <a:gd name="csY0" fmla="*/ 38318 h 38318"/>
                <a:gd name="csX1" fmla="*/ 7355 w 35587"/>
                <a:gd name="csY1" fmla="*/ 38318 h 38318"/>
                <a:gd name="csX2" fmla="*/ 7355 w 35587"/>
                <a:gd name="csY2" fmla="*/ 16794 h 38318"/>
                <a:gd name="csX3" fmla="*/ 8304 w 35587"/>
                <a:gd name="csY3" fmla="*/ 13246 h 38318"/>
                <a:gd name="csX4" fmla="*/ 10676 w 35587"/>
                <a:gd name="csY4" fmla="*/ 10171 h 38318"/>
                <a:gd name="csX5" fmla="*/ 14235 w 35587"/>
                <a:gd name="csY5" fmla="*/ 7806 h 38318"/>
                <a:gd name="csX6" fmla="*/ 18743 w 35587"/>
                <a:gd name="csY6" fmla="*/ 6859 h 38318"/>
                <a:gd name="csX7" fmla="*/ 23725 w 35587"/>
                <a:gd name="csY7" fmla="*/ 7806 h 38318"/>
                <a:gd name="csX8" fmla="*/ 27046 w 35587"/>
                <a:gd name="csY8" fmla="*/ 11117 h 38318"/>
                <a:gd name="csX9" fmla="*/ 28232 w 35587"/>
                <a:gd name="csY9" fmla="*/ 16557 h 38318"/>
                <a:gd name="csX10" fmla="*/ 28232 w 35587"/>
                <a:gd name="csY10" fmla="*/ 38082 h 38318"/>
                <a:gd name="csX11" fmla="*/ 35587 w 35587"/>
                <a:gd name="csY11" fmla="*/ 38082 h 38318"/>
                <a:gd name="csX12" fmla="*/ 35587 w 35587"/>
                <a:gd name="csY12" fmla="*/ 15611 h 38318"/>
                <a:gd name="csX13" fmla="*/ 33926 w 35587"/>
                <a:gd name="csY13" fmla="*/ 7332 h 38318"/>
                <a:gd name="csX14" fmla="*/ 28944 w 35587"/>
                <a:gd name="csY14" fmla="*/ 1892 h 38318"/>
                <a:gd name="csX15" fmla="*/ 20641 w 35587"/>
                <a:gd name="csY15" fmla="*/ 0 h 38318"/>
                <a:gd name="csX16" fmla="*/ 13998 w 35587"/>
                <a:gd name="csY16" fmla="*/ 1419 h 38318"/>
                <a:gd name="csX17" fmla="*/ 8541 w 35587"/>
                <a:gd name="csY17" fmla="*/ 5204 h 38318"/>
                <a:gd name="csX18" fmla="*/ 7117 w 35587"/>
                <a:gd name="csY18" fmla="*/ 6859 h 38318"/>
                <a:gd name="csX19" fmla="*/ 7117 w 35587"/>
                <a:gd name="csY19" fmla="*/ 710 h 38318"/>
                <a:gd name="csX20" fmla="*/ 0 w 35587"/>
                <a:gd name="csY20" fmla="*/ 710 h 38318"/>
                <a:gd name="csX21" fmla="*/ 0 w 35587"/>
                <a:gd name="csY21" fmla="*/ 37845 h 38318"/>
                <a:gd name="csX22" fmla="*/ 1424 w 35587"/>
                <a:gd name="csY22" fmla="*/ 37845 h 38318"/>
                <a:gd name="csX23" fmla="*/ 3796 w 35587"/>
                <a:gd name="csY23" fmla="*/ 37845 h 383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35587" h="38318">
                  <a:moveTo>
                    <a:pt x="3796" y="38318"/>
                  </a:moveTo>
                  <a:lnTo>
                    <a:pt x="7355" y="38318"/>
                  </a:lnTo>
                  <a:lnTo>
                    <a:pt x="7355" y="16794"/>
                  </a:lnTo>
                  <a:cubicBezTo>
                    <a:pt x="7355" y="15611"/>
                    <a:pt x="7592" y="14428"/>
                    <a:pt x="8304" y="13246"/>
                  </a:cubicBezTo>
                  <a:cubicBezTo>
                    <a:pt x="8778" y="12063"/>
                    <a:pt x="9727" y="11117"/>
                    <a:pt x="10676" y="10171"/>
                  </a:cubicBezTo>
                  <a:cubicBezTo>
                    <a:pt x="11625" y="9225"/>
                    <a:pt x="13049" y="8515"/>
                    <a:pt x="14235" y="7806"/>
                  </a:cubicBezTo>
                  <a:cubicBezTo>
                    <a:pt x="15658" y="7332"/>
                    <a:pt x="17082" y="6859"/>
                    <a:pt x="18743" y="6859"/>
                  </a:cubicBezTo>
                  <a:cubicBezTo>
                    <a:pt x="20641" y="6859"/>
                    <a:pt x="22301" y="7096"/>
                    <a:pt x="23725" y="7806"/>
                  </a:cubicBezTo>
                  <a:cubicBezTo>
                    <a:pt x="25148" y="8515"/>
                    <a:pt x="26334" y="9698"/>
                    <a:pt x="27046" y="11117"/>
                  </a:cubicBezTo>
                  <a:cubicBezTo>
                    <a:pt x="27758" y="12536"/>
                    <a:pt x="28232" y="14428"/>
                    <a:pt x="28232" y="16557"/>
                  </a:cubicBezTo>
                  <a:lnTo>
                    <a:pt x="28232" y="38082"/>
                  </a:lnTo>
                  <a:lnTo>
                    <a:pt x="35587" y="38082"/>
                  </a:lnTo>
                  <a:lnTo>
                    <a:pt x="35587" y="15611"/>
                  </a:lnTo>
                  <a:cubicBezTo>
                    <a:pt x="35587" y="12300"/>
                    <a:pt x="35113" y="9461"/>
                    <a:pt x="33926" y="7332"/>
                  </a:cubicBezTo>
                  <a:cubicBezTo>
                    <a:pt x="32740" y="4967"/>
                    <a:pt x="31079" y="3311"/>
                    <a:pt x="28944" y="1892"/>
                  </a:cubicBezTo>
                  <a:cubicBezTo>
                    <a:pt x="26809" y="710"/>
                    <a:pt x="23962" y="0"/>
                    <a:pt x="20641" y="0"/>
                  </a:cubicBezTo>
                  <a:cubicBezTo>
                    <a:pt x="18268" y="0"/>
                    <a:pt x="16133" y="473"/>
                    <a:pt x="13998" y="1419"/>
                  </a:cubicBezTo>
                  <a:cubicBezTo>
                    <a:pt x="11862" y="2365"/>
                    <a:pt x="9964" y="3785"/>
                    <a:pt x="8541" y="5204"/>
                  </a:cubicBezTo>
                  <a:cubicBezTo>
                    <a:pt x="8066" y="5677"/>
                    <a:pt x="7592" y="6386"/>
                    <a:pt x="7117" y="6859"/>
                  </a:cubicBezTo>
                  <a:lnTo>
                    <a:pt x="7117" y="710"/>
                  </a:lnTo>
                  <a:lnTo>
                    <a:pt x="0" y="710"/>
                  </a:lnTo>
                  <a:lnTo>
                    <a:pt x="0" y="37845"/>
                  </a:lnTo>
                  <a:lnTo>
                    <a:pt x="1424" y="37845"/>
                  </a:lnTo>
                  <a:lnTo>
                    <a:pt x="3796" y="37845"/>
                  </a:lnTo>
                  <a:close/>
                </a:path>
              </a:pathLst>
            </a:custGeom>
            <a:solidFill>
              <a:srgbClr val="00457C"/>
            </a:solidFill>
            <a:ln w="2358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256F012F-4062-500D-6ED7-FAD0FA197A87}"/>
                </a:ext>
              </a:extLst>
            </p:cNvPr>
            <p:cNvSpPr/>
            <p:nvPr/>
          </p:nvSpPr>
          <p:spPr>
            <a:xfrm>
              <a:off x="2792740" y="776198"/>
              <a:ext cx="9727" cy="8988"/>
            </a:xfrm>
            <a:custGeom>
              <a:avLst/>
              <a:gdLst>
                <a:gd name="csX0" fmla="*/ 8541 w 9727"/>
                <a:gd name="csY0" fmla="*/ 1183 h 8988"/>
                <a:gd name="csX1" fmla="*/ 4982 w 9727"/>
                <a:gd name="csY1" fmla="*/ 0 h 8988"/>
                <a:gd name="csX2" fmla="*/ 1423 w 9727"/>
                <a:gd name="csY2" fmla="*/ 1183 h 8988"/>
                <a:gd name="csX3" fmla="*/ 0 w 9727"/>
                <a:gd name="csY3" fmla="*/ 4494 h 8988"/>
                <a:gd name="csX4" fmla="*/ 1186 w 9727"/>
                <a:gd name="csY4" fmla="*/ 7806 h 8988"/>
                <a:gd name="csX5" fmla="*/ 4745 w 9727"/>
                <a:gd name="csY5" fmla="*/ 8988 h 8988"/>
                <a:gd name="csX6" fmla="*/ 8304 w 9727"/>
                <a:gd name="csY6" fmla="*/ 7806 h 8988"/>
                <a:gd name="csX7" fmla="*/ 9727 w 9727"/>
                <a:gd name="csY7" fmla="*/ 4494 h 8988"/>
                <a:gd name="csX8" fmla="*/ 8541 w 9727"/>
                <a:gd name="csY8" fmla="*/ 1183 h 89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9727" h="8988">
                  <a:moveTo>
                    <a:pt x="8541" y="1183"/>
                  </a:moveTo>
                  <a:cubicBezTo>
                    <a:pt x="7592" y="473"/>
                    <a:pt x="6406" y="0"/>
                    <a:pt x="4982" y="0"/>
                  </a:cubicBezTo>
                  <a:cubicBezTo>
                    <a:pt x="3559" y="0"/>
                    <a:pt x="2372" y="473"/>
                    <a:pt x="1423" y="1183"/>
                  </a:cubicBezTo>
                  <a:cubicBezTo>
                    <a:pt x="475" y="2129"/>
                    <a:pt x="0" y="3075"/>
                    <a:pt x="0" y="4494"/>
                  </a:cubicBezTo>
                  <a:cubicBezTo>
                    <a:pt x="0" y="5913"/>
                    <a:pt x="475" y="7096"/>
                    <a:pt x="1186" y="7806"/>
                  </a:cubicBezTo>
                  <a:cubicBezTo>
                    <a:pt x="2135" y="8515"/>
                    <a:pt x="3321" y="8988"/>
                    <a:pt x="4745" y="8988"/>
                  </a:cubicBezTo>
                  <a:cubicBezTo>
                    <a:pt x="6168" y="8988"/>
                    <a:pt x="7355" y="8515"/>
                    <a:pt x="8304" y="7806"/>
                  </a:cubicBezTo>
                  <a:cubicBezTo>
                    <a:pt x="9253" y="6859"/>
                    <a:pt x="9727" y="5913"/>
                    <a:pt x="9727" y="4494"/>
                  </a:cubicBezTo>
                  <a:cubicBezTo>
                    <a:pt x="9727" y="3075"/>
                    <a:pt x="9490" y="1892"/>
                    <a:pt x="8541" y="1183"/>
                  </a:cubicBezTo>
                  <a:close/>
                </a:path>
              </a:pathLst>
            </a:custGeom>
            <a:solidFill>
              <a:srgbClr val="00457C"/>
            </a:solidFill>
            <a:ln w="2358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FD8BE49F-2056-D5E1-5930-6334485A8925}"/>
                </a:ext>
              </a:extLst>
            </p:cNvPr>
            <p:cNvSpPr/>
            <p:nvPr/>
          </p:nvSpPr>
          <p:spPr>
            <a:xfrm>
              <a:off x="2794164" y="793938"/>
              <a:ext cx="7354" cy="37135"/>
            </a:xfrm>
            <a:prstGeom prst="rect">
              <a:avLst/>
            </a:prstGeom>
            <a:solidFill>
              <a:srgbClr val="00457C"/>
            </a:solidFill>
            <a:ln w="2358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6B4DAF0E-C56A-5FD3-EF66-C1B517C1098F}"/>
                </a:ext>
              </a:extLst>
            </p:cNvPr>
            <p:cNvSpPr/>
            <p:nvPr/>
          </p:nvSpPr>
          <p:spPr>
            <a:xfrm>
              <a:off x="2817889" y="778564"/>
              <a:ext cx="7354" cy="52509"/>
            </a:xfrm>
            <a:prstGeom prst="rect">
              <a:avLst/>
            </a:prstGeom>
            <a:solidFill>
              <a:srgbClr val="00457C"/>
            </a:solidFill>
            <a:ln w="2358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68" name="Freeform 67">
              <a:extLst>
                <a:ext uri="{FF2B5EF4-FFF2-40B4-BE49-F238E27FC236}">
                  <a16:creationId xmlns:a16="http://schemas.microsoft.com/office/drawing/2014/main" id="{C01F7ED3-3215-236B-28A7-3E95F60CDDAB}"/>
                </a:ext>
              </a:extLst>
            </p:cNvPr>
            <p:cNvSpPr/>
            <p:nvPr/>
          </p:nvSpPr>
          <p:spPr>
            <a:xfrm>
              <a:off x="2861779" y="793229"/>
              <a:ext cx="42704" cy="38791"/>
            </a:xfrm>
            <a:custGeom>
              <a:avLst/>
              <a:gdLst>
                <a:gd name="csX0" fmla="*/ 32266 w 42704"/>
                <a:gd name="csY0" fmla="*/ 36189 h 38791"/>
                <a:gd name="csX1" fmla="*/ 39858 w 42704"/>
                <a:gd name="csY1" fmla="*/ 29330 h 38791"/>
                <a:gd name="csX2" fmla="*/ 42705 w 42704"/>
                <a:gd name="csY2" fmla="*/ 19396 h 38791"/>
                <a:gd name="csX3" fmla="*/ 39858 w 42704"/>
                <a:gd name="csY3" fmla="*/ 9461 h 38791"/>
                <a:gd name="csX4" fmla="*/ 32266 w 42704"/>
                <a:gd name="csY4" fmla="*/ 2602 h 38791"/>
                <a:gd name="csX5" fmla="*/ 21352 w 42704"/>
                <a:gd name="csY5" fmla="*/ 0 h 38791"/>
                <a:gd name="csX6" fmla="*/ 10439 w 42704"/>
                <a:gd name="csY6" fmla="*/ 2602 h 38791"/>
                <a:gd name="csX7" fmla="*/ 2847 w 42704"/>
                <a:gd name="csY7" fmla="*/ 9461 h 38791"/>
                <a:gd name="csX8" fmla="*/ 0 w 42704"/>
                <a:gd name="csY8" fmla="*/ 19396 h 38791"/>
                <a:gd name="csX9" fmla="*/ 2847 w 42704"/>
                <a:gd name="csY9" fmla="*/ 29330 h 38791"/>
                <a:gd name="csX10" fmla="*/ 10439 w 42704"/>
                <a:gd name="csY10" fmla="*/ 36189 h 38791"/>
                <a:gd name="csX11" fmla="*/ 21352 w 42704"/>
                <a:gd name="csY11" fmla="*/ 38791 h 38791"/>
                <a:gd name="csX12" fmla="*/ 32266 w 42704"/>
                <a:gd name="csY12" fmla="*/ 36189 h 38791"/>
                <a:gd name="csX13" fmla="*/ 9253 w 42704"/>
                <a:gd name="csY13" fmla="*/ 25782 h 38791"/>
                <a:gd name="csX14" fmla="*/ 7592 w 42704"/>
                <a:gd name="csY14" fmla="*/ 19396 h 38791"/>
                <a:gd name="csX15" fmla="*/ 9253 w 42704"/>
                <a:gd name="csY15" fmla="*/ 12773 h 38791"/>
                <a:gd name="csX16" fmla="*/ 14235 w 42704"/>
                <a:gd name="csY16" fmla="*/ 8279 h 38791"/>
                <a:gd name="csX17" fmla="*/ 21352 w 42704"/>
                <a:gd name="csY17" fmla="*/ 6623 h 38791"/>
                <a:gd name="csX18" fmla="*/ 28470 w 42704"/>
                <a:gd name="csY18" fmla="*/ 8279 h 38791"/>
                <a:gd name="csX19" fmla="*/ 33452 w 42704"/>
                <a:gd name="csY19" fmla="*/ 12773 h 38791"/>
                <a:gd name="csX20" fmla="*/ 35113 w 42704"/>
                <a:gd name="csY20" fmla="*/ 19396 h 38791"/>
                <a:gd name="csX21" fmla="*/ 33452 w 42704"/>
                <a:gd name="csY21" fmla="*/ 25782 h 38791"/>
                <a:gd name="csX22" fmla="*/ 28470 w 42704"/>
                <a:gd name="csY22" fmla="*/ 30276 h 38791"/>
                <a:gd name="csX23" fmla="*/ 21352 w 42704"/>
                <a:gd name="csY23" fmla="*/ 31932 h 38791"/>
                <a:gd name="csX24" fmla="*/ 14235 w 42704"/>
                <a:gd name="csY24" fmla="*/ 30276 h 38791"/>
                <a:gd name="csX25" fmla="*/ 9253 w 42704"/>
                <a:gd name="csY25" fmla="*/ 25782 h 387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42704" h="38791">
                  <a:moveTo>
                    <a:pt x="32266" y="36189"/>
                  </a:moveTo>
                  <a:cubicBezTo>
                    <a:pt x="35350" y="34534"/>
                    <a:pt x="37960" y="32168"/>
                    <a:pt x="39858" y="29330"/>
                  </a:cubicBezTo>
                  <a:cubicBezTo>
                    <a:pt x="41756" y="26491"/>
                    <a:pt x="42705" y="23180"/>
                    <a:pt x="42705" y="19396"/>
                  </a:cubicBezTo>
                  <a:cubicBezTo>
                    <a:pt x="42705" y="15611"/>
                    <a:pt x="41756" y="12300"/>
                    <a:pt x="39858" y="9461"/>
                  </a:cubicBezTo>
                  <a:cubicBezTo>
                    <a:pt x="37960" y="6623"/>
                    <a:pt x="35587" y="4258"/>
                    <a:pt x="32266" y="2602"/>
                  </a:cubicBezTo>
                  <a:cubicBezTo>
                    <a:pt x="29181" y="946"/>
                    <a:pt x="25385" y="0"/>
                    <a:pt x="21352" y="0"/>
                  </a:cubicBezTo>
                  <a:cubicBezTo>
                    <a:pt x="17319" y="0"/>
                    <a:pt x="13523" y="946"/>
                    <a:pt x="10439" y="2602"/>
                  </a:cubicBezTo>
                  <a:cubicBezTo>
                    <a:pt x="7355" y="4258"/>
                    <a:pt x="4745" y="6623"/>
                    <a:pt x="2847" y="9461"/>
                  </a:cubicBezTo>
                  <a:cubicBezTo>
                    <a:pt x="949" y="12300"/>
                    <a:pt x="0" y="15611"/>
                    <a:pt x="0" y="19396"/>
                  </a:cubicBezTo>
                  <a:cubicBezTo>
                    <a:pt x="0" y="23180"/>
                    <a:pt x="949" y="26491"/>
                    <a:pt x="2847" y="29330"/>
                  </a:cubicBezTo>
                  <a:cubicBezTo>
                    <a:pt x="4745" y="32168"/>
                    <a:pt x="7117" y="34534"/>
                    <a:pt x="10439" y="36189"/>
                  </a:cubicBezTo>
                  <a:cubicBezTo>
                    <a:pt x="13523" y="37845"/>
                    <a:pt x="17319" y="38791"/>
                    <a:pt x="21352" y="38791"/>
                  </a:cubicBezTo>
                  <a:cubicBezTo>
                    <a:pt x="25623" y="38555"/>
                    <a:pt x="29181" y="37845"/>
                    <a:pt x="32266" y="36189"/>
                  </a:cubicBezTo>
                  <a:close/>
                  <a:moveTo>
                    <a:pt x="9253" y="25782"/>
                  </a:moveTo>
                  <a:cubicBezTo>
                    <a:pt x="8066" y="23890"/>
                    <a:pt x="7355" y="21761"/>
                    <a:pt x="7592" y="19396"/>
                  </a:cubicBezTo>
                  <a:cubicBezTo>
                    <a:pt x="7592" y="17030"/>
                    <a:pt x="8066" y="14665"/>
                    <a:pt x="9253" y="12773"/>
                  </a:cubicBezTo>
                  <a:cubicBezTo>
                    <a:pt x="10439" y="10880"/>
                    <a:pt x="12100" y="9461"/>
                    <a:pt x="14235" y="8279"/>
                  </a:cubicBezTo>
                  <a:cubicBezTo>
                    <a:pt x="16370" y="7096"/>
                    <a:pt x="18743" y="6623"/>
                    <a:pt x="21352" y="6623"/>
                  </a:cubicBezTo>
                  <a:cubicBezTo>
                    <a:pt x="23962" y="6623"/>
                    <a:pt x="26334" y="7096"/>
                    <a:pt x="28470" y="8279"/>
                  </a:cubicBezTo>
                  <a:cubicBezTo>
                    <a:pt x="30605" y="9461"/>
                    <a:pt x="32266" y="10880"/>
                    <a:pt x="33452" y="12773"/>
                  </a:cubicBezTo>
                  <a:cubicBezTo>
                    <a:pt x="34638" y="14665"/>
                    <a:pt x="35350" y="16794"/>
                    <a:pt x="35113" y="19396"/>
                  </a:cubicBezTo>
                  <a:cubicBezTo>
                    <a:pt x="35113" y="21761"/>
                    <a:pt x="34638" y="23890"/>
                    <a:pt x="33452" y="25782"/>
                  </a:cubicBezTo>
                  <a:cubicBezTo>
                    <a:pt x="32266" y="27674"/>
                    <a:pt x="30605" y="29093"/>
                    <a:pt x="28470" y="30276"/>
                  </a:cubicBezTo>
                  <a:cubicBezTo>
                    <a:pt x="26334" y="31459"/>
                    <a:pt x="23962" y="31932"/>
                    <a:pt x="21352" y="31932"/>
                  </a:cubicBezTo>
                  <a:cubicBezTo>
                    <a:pt x="18743" y="31932"/>
                    <a:pt x="16370" y="31459"/>
                    <a:pt x="14235" y="30276"/>
                  </a:cubicBezTo>
                  <a:cubicBezTo>
                    <a:pt x="12100" y="29093"/>
                    <a:pt x="10439" y="27674"/>
                    <a:pt x="9253" y="25782"/>
                  </a:cubicBezTo>
                  <a:close/>
                </a:path>
              </a:pathLst>
            </a:custGeom>
            <a:solidFill>
              <a:srgbClr val="00457C"/>
            </a:solidFill>
            <a:ln w="2358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B704FF4F-CFC5-D359-466E-EAA25F680FDE}"/>
                </a:ext>
              </a:extLst>
            </p:cNvPr>
            <p:cNvSpPr/>
            <p:nvPr/>
          </p:nvSpPr>
          <p:spPr>
            <a:xfrm>
              <a:off x="3060830" y="586737"/>
              <a:ext cx="154685" cy="146412"/>
            </a:xfrm>
            <a:custGeom>
              <a:avLst/>
              <a:gdLst>
                <a:gd name="csX0" fmla="*/ 42230 w 154685"/>
                <a:gd name="csY0" fmla="*/ 98870 h 146412"/>
                <a:gd name="csX1" fmla="*/ 67378 w 154685"/>
                <a:gd name="csY1" fmla="*/ 98870 h 146412"/>
                <a:gd name="csX2" fmla="*/ 103440 w 154685"/>
                <a:gd name="csY2" fmla="*/ 146413 h 146412"/>
                <a:gd name="csX3" fmla="*/ 154685 w 154685"/>
                <a:gd name="csY3" fmla="*/ 146413 h 146412"/>
                <a:gd name="csX4" fmla="*/ 114591 w 154685"/>
                <a:gd name="csY4" fmla="*/ 93666 h 146412"/>
                <a:gd name="csX5" fmla="*/ 117675 w 154685"/>
                <a:gd name="csY5" fmla="*/ 92247 h 146412"/>
                <a:gd name="csX6" fmla="*/ 138315 w 154685"/>
                <a:gd name="csY6" fmla="*/ 74271 h 146412"/>
                <a:gd name="csX7" fmla="*/ 145907 w 154685"/>
                <a:gd name="csY7" fmla="*/ 48016 h 146412"/>
                <a:gd name="csX8" fmla="*/ 139264 w 154685"/>
                <a:gd name="csY8" fmla="*/ 21761 h 146412"/>
                <a:gd name="csX9" fmla="*/ 119098 w 154685"/>
                <a:gd name="csY9" fmla="*/ 5440 h 146412"/>
                <a:gd name="csX10" fmla="*/ 84697 w 154685"/>
                <a:gd name="csY10" fmla="*/ 0 h 146412"/>
                <a:gd name="csX11" fmla="*/ 0 w 154685"/>
                <a:gd name="csY11" fmla="*/ 0 h 146412"/>
                <a:gd name="csX12" fmla="*/ 0 w 154685"/>
                <a:gd name="csY12" fmla="*/ 146176 h 146412"/>
                <a:gd name="csX13" fmla="*/ 42230 w 154685"/>
                <a:gd name="csY13" fmla="*/ 146176 h 146412"/>
                <a:gd name="csX14" fmla="*/ 42230 w 154685"/>
                <a:gd name="csY14" fmla="*/ 98870 h 146412"/>
                <a:gd name="csX15" fmla="*/ 42230 w 154685"/>
                <a:gd name="csY15" fmla="*/ 35716 h 146412"/>
                <a:gd name="csX16" fmla="*/ 81376 w 154685"/>
                <a:gd name="csY16" fmla="*/ 35716 h 146412"/>
                <a:gd name="csX17" fmla="*/ 91103 w 154685"/>
                <a:gd name="csY17" fmla="*/ 37372 h 146412"/>
                <a:gd name="csX18" fmla="*/ 98220 w 154685"/>
                <a:gd name="csY18" fmla="*/ 42576 h 146412"/>
                <a:gd name="csX19" fmla="*/ 100830 w 154685"/>
                <a:gd name="csY19" fmla="*/ 51564 h 146412"/>
                <a:gd name="csX20" fmla="*/ 98220 w 154685"/>
                <a:gd name="csY20" fmla="*/ 60552 h 146412"/>
                <a:gd name="csX21" fmla="*/ 91340 w 154685"/>
                <a:gd name="csY21" fmla="*/ 65756 h 146412"/>
                <a:gd name="csX22" fmla="*/ 82088 w 154685"/>
                <a:gd name="csY22" fmla="*/ 67411 h 146412"/>
                <a:gd name="csX23" fmla="*/ 42230 w 154685"/>
                <a:gd name="csY23" fmla="*/ 67411 h 146412"/>
                <a:gd name="csX24" fmla="*/ 42230 w 154685"/>
                <a:gd name="csY24" fmla="*/ 35716 h 14641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154685" h="146412">
                  <a:moveTo>
                    <a:pt x="42230" y="98870"/>
                  </a:moveTo>
                  <a:lnTo>
                    <a:pt x="67378" y="98870"/>
                  </a:lnTo>
                  <a:lnTo>
                    <a:pt x="103440" y="146413"/>
                  </a:lnTo>
                  <a:lnTo>
                    <a:pt x="154685" y="146413"/>
                  </a:lnTo>
                  <a:lnTo>
                    <a:pt x="114591" y="93666"/>
                  </a:lnTo>
                  <a:cubicBezTo>
                    <a:pt x="115540" y="93193"/>
                    <a:pt x="116726" y="92720"/>
                    <a:pt x="117675" y="92247"/>
                  </a:cubicBezTo>
                  <a:cubicBezTo>
                    <a:pt x="126453" y="87990"/>
                    <a:pt x="133333" y="82076"/>
                    <a:pt x="138315" y="74271"/>
                  </a:cubicBezTo>
                  <a:cubicBezTo>
                    <a:pt x="143298" y="66465"/>
                    <a:pt x="145907" y="57950"/>
                    <a:pt x="145907" y="48016"/>
                  </a:cubicBezTo>
                  <a:cubicBezTo>
                    <a:pt x="145907" y="37608"/>
                    <a:pt x="143772" y="28857"/>
                    <a:pt x="139264" y="21761"/>
                  </a:cubicBezTo>
                  <a:cubicBezTo>
                    <a:pt x="134757" y="14665"/>
                    <a:pt x="128114" y="9225"/>
                    <a:pt x="119098" y="5440"/>
                  </a:cubicBezTo>
                  <a:cubicBezTo>
                    <a:pt x="110083" y="1656"/>
                    <a:pt x="98695" y="0"/>
                    <a:pt x="84697" y="0"/>
                  </a:cubicBezTo>
                  <a:lnTo>
                    <a:pt x="0" y="0"/>
                  </a:lnTo>
                  <a:lnTo>
                    <a:pt x="0" y="146176"/>
                  </a:lnTo>
                  <a:lnTo>
                    <a:pt x="42230" y="146176"/>
                  </a:lnTo>
                  <a:lnTo>
                    <a:pt x="42230" y="98870"/>
                  </a:lnTo>
                  <a:close/>
                  <a:moveTo>
                    <a:pt x="42230" y="35716"/>
                  </a:moveTo>
                  <a:lnTo>
                    <a:pt x="81376" y="35716"/>
                  </a:lnTo>
                  <a:cubicBezTo>
                    <a:pt x="84935" y="35716"/>
                    <a:pt x="88019" y="36189"/>
                    <a:pt x="91103" y="37372"/>
                  </a:cubicBezTo>
                  <a:cubicBezTo>
                    <a:pt x="93950" y="38555"/>
                    <a:pt x="96323" y="40210"/>
                    <a:pt x="98220" y="42576"/>
                  </a:cubicBezTo>
                  <a:cubicBezTo>
                    <a:pt x="99881" y="44941"/>
                    <a:pt x="100830" y="48016"/>
                    <a:pt x="100830" y="51564"/>
                  </a:cubicBezTo>
                  <a:cubicBezTo>
                    <a:pt x="100830" y="55112"/>
                    <a:pt x="99881" y="58187"/>
                    <a:pt x="98220" y="60552"/>
                  </a:cubicBezTo>
                  <a:cubicBezTo>
                    <a:pt x="96560" y="62917"/>
                    <a:pt x="94187" y="64573"/>
                    <a:pt x="91340" y="65756"/>
                  </a:cubicBezTo>
                  <a:cubicBezTo>
                    <a:pt x="88493" y="66938"/>
                    <a:pt x="85409" y="67411"/>
                    <a:pt x="82088" y="67411"/>
                  </a:cubicBezTo>
                  <a:lnTo>
                    <a:pt x="42230" y="67411"/>
                  </a:lnTo>
                  <a:lnTo>
                    <a:pt x="42230" y="35716"/>
                  </a:lnTo>
                  <a:close/>
                </a:path>
              </a:pathLst>
            </a:custGeom>
            <a:solidFill>
              <a:srgbClr val="00457C"/>
            </a:solidFill>
            <a:ln w="2358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70" name="Freeform 69">
              <a:extLst>
                <a:ext uri="{FF2B5EF4-FFF2-40B4-BE49-F238E27FC236}">
                  <a16:creationId xmlns:a16="http://schemas.microsoft.com/office/drawing/2014/main" id="{C9F3F027-6821-5772-AF92-2021184E6E4F}"/>
                </a:ext>
              </a:extLst>
            </p:cNvPr>
            <p:cNvSpPr/>
            <p:nvPr/>
          </p:nvSpPr>
          <p:spPr>
            <a:xfrm>
              <a:off x="2713737" y="586973"/>
              <a:ext cx="142585" cy="146176"/>
            </a:xfrm>
            <a:custGeom>
              <a:avLst/>
              <a:gdLst>
                <a:gd name="csX0" fmla="*/ 43416 w 142585"/>
                <a:gd name="csY0" fmla="*/ 89409 h 146176"/>
                <a:gd name="csX1" fmla="*/ 131198 w 142585"/>
                <a:gd name="csY1" fmla="*/ 89409 h 146176"/>
                <a:gd name="csX2" fmla="*/ 131198 w 142585"/>
                <a:gd name="csY2" fmla="*/ 55112 h 146176"/>
                <a:gd name="csX3" fmla="*/ 43416 w 142585"/>
                <a:gd name="csY3" fmla="*/ 55112 h 146176"/>
                <a:gd name="csX4" fmla="*/ 43416 w 142585"/>
                <a:gd name="csY4" fmla="*/ 36662 h 146176"/>
                <a:gd name="csX5" fmla="*/ 138790 w 142585"/>
                <a:gd name="csY5" fmla="*/ 36662 h 146176"/>
                <a:gd name="csX6" fmla="*/ 138790 w 142585"/>
                <a:gd name="csY6" fmla="*/ 0 h 146176"/>
                <a:gd name="csX7" fmla="*/ 0 w 142585"/>
                <a:gd name="csY7" fmla="*/ 0 h 146176"/>
                <a:gd name="csX8" fmla="*/ 0 w 142585"/>
                <a:gd name="csY8" fmla="*/ 146176 h 146176"/>
                <a:gd name="csX9" fmla="*/ 142586 w 142585"/>
                <a:gd name="csY9" fmla="*/ 146176 h 146176"/>
                <a:gd name="csX10" fmla="*/ 142586 w 142585"/>
                <a:gd name="csY10" fmla="*/ 109750 h 146176"/>
                <a:gd name="csX11" fmla="*/ 43416 w 142585"/>
                <a:gd name="csY11" fmla="*/ 109750 h 1461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142585" h="146176">
                  <a:moveTo>
                    <a:pt x="43416" y="89409"/>
                  </a:moveTo>
                  <a:lnTo>
                    <a:pt x="131198" y="89409"/>
                  </a:lnTo>
                  <a:lnTo>
                    <a:pt x="131198" y="55112"/>
                  </a:lnTo>
                  <a:lnTo>
                    <a:pt x="43416" y="55112"/>
                  </a:lnTo>
                  <a:lnTo>
                    <a:pt x="43416" y="36662"/>
                  </a:lnTo>
                  <a:lnTo>
                    <a:pt x="138790" y="36662"/>
                  </a:lnTo>
                  <a:lnTo>
                    <a:pt x="138790" y="0"/>
                  </a:lnTo>
                  <a:lnTo>
                    <a:pt x="0" y="0"/>
                  </a:lnTo>
                  <a:lnTo>
                    <a:pt x="0" y="146176"/>
                  </a:lnTo>
                  <a:lnTo>
                    <a:pt x="142586" y="146176"/>
                  </a:lnTo>
                  <a:lnTo>
                    <a:pt x="142586" y="109750"/>
                  </a:lnTo>
                  <a:lnTo>
                    <a:pt x="43416" y="109750"/>
                  </a:lnTo>
                  <a:close/>
                </a:path>
              </a:pathLst>
            </a:custGeom>
            <a:solidFill>
              <a:srgbClr val="00457C"/>
            </a:solidFill>
            <a:ln w="2358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71" name="Freeform 70">
              <a:extLst>
                <a:ext uri="{FF2B5EF4-FFF2-40B4-BE49-F238E27FC236}">
                  <a16:creationId xmlns:a16="http://schemas.microsoft.com/office/drawing/2014/main" id="{366FF5BF-6DF2-4A45-756A-237EA294F9B0}"/>
                </a:ext>
              </a:extLst>
            </p:cNvPr>
            <p:cNvSpPr/>
            <p:nvPr/>
          </p:nvSpPr>
          <p:spPr>
            <a:xfrm>
              <a:off x="2525600" y="582716"/>
              <a:ext cx="166073" cy="152799"/>
            </a:xfrm>
            <a:custGeom>
              <a:avLst/>
              <a:gdLst>
                <a:gd name="csX0" fmla="*/ 133570 w 166073"/>
                <a:gd name="csY0" fmla="*/ 101945 h 152799"/>
                <a:gd name="csX1" fmla="*/ 118149 w 166073"/>
                <a:gd name="csY1" fmla="*/ 109514 h 152799"/>
                <a:gd name="csX2" fmla="*/ 97509 w 166073"/>
                <a:gd name="csY2" fmla="*/ 112825 h 152799"/>
                <a:gd name="csX3" fmla="*/ 78766 w 166073"/>
                <a:gd name="csY3" fmla="*/ 110697 h 152799"/>
                <a:gd name="csX4" fmla="*/ 62396 w 166073"/>
                <a:gd name="csY4" fmla="*/ 104074 h 152799"/>
                <a:gd name="csX5" fmla="*/ 50771 w 166073"/>
                <a:gd name="csY5" fmla="*/ 92720 h 152799"/>
                <a:gd name="csX6" fmla="*/ 46501 w 166073"/>
                <a:gd name="csY6" fmla="*/ 76873 h 152799"/>
                <a:gd name="csX7" fmla="*/ 50534 w 166073"/>
                <a:gd name="csY7" fmla="*/ 60552 h 152799"/>
                <a:gd name="csX8" fmla="*/ 61210 w 166073"/>
                <a:gd name="csY8" fmla="*/ 49198 h 152799"/>
                <a:gd name="csX9" fmla="*/ 75919 w 166073"/>
                <a:gd name="csY9" fmla="*/ 42576 h 152799"/>
                <a:gd name="csX10" fmla="*/ 92052 w 166073"/>
                <a:gd name="csY10" fmla="*/ 40447 h 152799"/>
                <a:gd name="csX11" fmla="*/ 112930 w 166073"/>
                <a:gd name="csY11" fmla="*/ 42812 h 152799"/>
                <a:gd name="csX12" fmla="*/ 128351 w 166073"/>
                <a:gd name="csY12" fmla="*/ 48962 h 152799"/>
                <a:gd name="csX13" fmla="*/ 139264 w 166073"/>
                <a:gd name="csY13" fmla="*/ 56294 h 152799"/>
                <a:gd name="csX14" fmla="*/ 164650 w 166073"/>
                <a:gd name="csY14" fmla="*/ 21288 h 152799"/>
                <a:gd name="csX15" fmla="*/ 144958 w 166073"/>
                <a:gd name="csY15" fmla="*/ 10171 h 152799"/>
                <a:gd name="csX16" fmla="*/ 120996 w 166073"/>
                <a:gd name="csY16" fmla="*/ 2602 h 152799"/>
                <a:gd name="csX17" fmla="*/ 94425 w 166073"/>
                <a:gd name="csY17" fmla="*/ 0 h 152799"/>
                <a:gd name="csX18" fmla="*/ 57177 w 166073"/>
                <a:gd name="csY18" fmla="*/ 5440 h 152799"/>
                <a:gd name="csX19" fmla="*/ 27283 w 166073"/>
                <a:gd name="csY19" fmla="*/ 21051 h 152799"/>
                <a:gd name="csX20" fmla="*/ 7117 w 166073"/>
                <a:gd name="csY20" fmla="*/ 45177 h 152799"/>
                <a:gd name="csX21" fmla="*/ 0 w 166073"/>
                <a:gd name="csY21" fmla="*/ 76400 h 152799"/>
                <a:gd name="csX22" fmla="*/ 7117 w 166073"/>
                <a:gd name="csY22" fmla="*/ 107622 h 152799"/>
                <a:gd name="csX23" fmla="*/ 27283 w 166073"/>
                <a:gd name="csY23" fmla="*/ 131748 h 152799"/>
                <a:gd name="csX24" fmla="*/ 57651 w 166073"/>
                <a:gd name="csY24" fmla="*/ 147359 h 152799"/>
                <a:gd name="csX25" fmla="*/ 95136 w 166073"/>
                <a:gd name="csY25" fmla="*/ 152799 h 152799"/>
                <a:gd name="csX26" fmla="*/ 124080 w 166073"/>
                <a:gd name="csY26" fmla="*/ 149015 h 152799"/>
                <a:gd name="csX27" fmla="*/ 148754 w 166073"/>
                <a:gd name="csY27" fmla="*/ 139553 h 152799"/>
                <a:gd name="csX28" fmla="*/ 166073 w 166073"/>
                <a:gd name="csY28" fmla="*/ 128909 h 152799"/>
                <a:gd name="csX29" fmla="*/ 144958 w 166073"/>
                <a:gd name="csY29" fmla="*/ 94612 h 152799"/>
                <a:gd name="csX30" fmla="*/ 133570 w 166073"/>
                <a:gd name="csY30" fmla="*/ 101945 h 1527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</a:cxnLst>
              <a:rect l="l" t="t" r="r" b="b"/>
              <a:pathLst>
                <a:path w="166073" h="152799">
                  <a:moveTo>
                    <a:pt x="133570" y="101945"/>
                  </a:moveTo>
                  <a:cubicBezTo>
                    <a:pt x="129063" y="104783"/>
                    <a:pt x="124080" y="107385"/>
                    <a:pt x="118149" y="109514"/>
                  </a:cubicBezTo>
                  <a:cubicBezTo>
                    <a:pt x="112218" y="111643"/>
                    <a:pt x="105338" y="112825"/>
                    <a:pt x="97509" y="112825"/>
                  </a:cubicBezTo>
                  <a:cubicBezTo>
                    <a:pt x="91103" y="112825"/>
                    <a:pt x="84935" y="112116"/>
                    <a:pt x="78766" y="110697"/>
                  </a:cubicBezTo>
                  <a:cubicBezTo>
                    <a:pt x="72598" y="109277"/>
                    <a:pt x="67141" y="106912"/>
                    <a:pt x="62396" y="104074"/>
                  </a:cubicBezTo>
                  <a:cubicBezTo>
                    <a:pt x="57414" y="100999"/>
                    <a:pt x="53618" y="97214"/>
                    <a:pt x="50771" y="92720"/>
                  </a:cubicBezTo>
                  <a:cubicBezTo>
                    <a:pt x="47924" y="88226"/>
                    <a:pt x="46501" y="83022"/>
                    <a:pt x="46501" y="76873"/>
                  </a:cubicBezTo>
                  <a:cubicBezTo>
                    <a:pt x="46501" y="70723"/>
                    <a:pt x="47924" y="65283"/>
                    <a:pt x="50534" y="60552"/>
                  </a:cubicBezTo>
                  <a:cubicBezTo>
                    <a:pt x="53143" y="56058"/>
                    <a:pt x="56702" y="52273"/>
                    <a:pt x="61210" y="49198"/>
                  </a:cubicBezTo>
                  <a:cubicBezTo>
                    <a:pt x="65718" y="46124"/>
                    <a:pt x="70463" y="43995"/>
                    <a:pt x="75919" y="42576"/>
                  </a:cubicBezTo>
                  <a:cubicBezTo>
                    <a:pt x="81139" y="41156"/>
                    <a:pt x="86595" y="40447"/>
                    <a:pt x="92052" y="40447"/>
                  </a:cubicBezTo>
                  <a:cubicBezTo>
                    <a:pt x="100118" y="40447"/>
                    <a:pt x="106999" y="41156"/>
                    <a:pt x="112930" y="42812"/>
                  </a:cubicBezTo>
                  <a:cubicBezTo>
                    <a:pt x="118861" y="44468"/>
                    <a:pt x="124080" y="46360"/>
                    <a:pt x="128351" y="48962"/>
                  </a:cubicBezTo>
                  <a:cubicBezTo>
                    <a:pt x="132859" y="51327"/>
                    <a:pt x="136417" y="53929"/>
                    <a:pt x="139264" y="56294"/>
                  </a:cubicBezTo>
                  <a:lnTo>
                    <a:pt x="164650" y="21288"/>
                  </a:lnTo>
                  <a:cubicBezTo>
                    <a:pt x="158956" y="17030"/>
                    <a:pt x="152550" y="13482"/>
                    <a:pt x="144958" y="10171"/>
                  </a:cubicBezTo>
                  <a:cubicBezTo>
                    <a:pt x="137366" y="6859"/>
                    <a:pt x="129537" y="4494"/>
                    <a:pt x="120996" y="2602"/>
                  </a:cubicBezTo>
                  <a:cubicBezTo>
                    <a:pt x="112455" y="710"/>
                    <a:pt x="103677" y="0"/>
                    <a:pt x="94425" y="0"/>
                  </a:cubicBezTo>
                  <a:cubicBezTo>
                    <a:pt x="80901" y="0"/>
                    <a:pt x="68565" y="1892"/>
                    <a:pt x="57177" y="5440"/>
                  </a:cubicBezTo>
                  <a:cubicBezTo>
                    <a:pt x="45789" y="8988"/>
                    <a:pt x="35824" y="14192"/>
                    <a:pt x="27283" y="21051"/>
                  </a:cubicBezTo>
                  <a:cubicBezTo>
                    <a:pt x="18743" y="27911"/>
                    <a:pt x="12100" y="35953"/>
                    <a:pt x="7117" y="45177"/>
                  </a:cubicBezTo>
                  <a:cubicBezTo>
                    <a:pt x="2372" y="54402"/>
                    <a:pt x="0" y="64809"/>
                    <a:pt x="0" y="76400"/>
                  </a:cubicBezTo>
                  <a:cubicBezTo>
                    <a:pt x="0" y="87753"/>
                    <a:pt x="2372" y="98160"/>
                    <a:pt x="7117" y="107622"/>
                  </a:cubicBezTo>
                  <a:cubicBezTo>
                    <a:pt x="11862" y="116846"/>
                    <a:pt x="18743" y="124888"/>
                    <a:pt x="27283" y="131748"/>
                  </a:cubicBezTo>
                  <a:cubicBezTo>
                    <a:pt x="36062" y="138607"/>
                    <a:pt x="46026" y="143811"/>
                    <a:pt x="57651" y="147359"/>
                  </a:cubicBezTo>
                  <a:cubicBezTo>
                    <a:pt x="69276" y="150907"/>
                    <a:pt x="81613" y="152799"/>
                    <a:pt x="95136" y="152799"/>
                  </a:cubicBezTo>
                  <a:cubicBezTo>
                    <a:pt x="105338" y="152799"/>
                    <a:pt x="115065" y="151616"/>
                    <a:pt x="124080" y="149015"/>
                  </a:cubicBezTo>
                  <a:cubicBezTo>
                    <a:pt x="133333" y="146413"/>
                    <a:pt x="141400" y="143338"/>
                    <a:pt x="148754" y="139553"/>
                  </a:cubicBezTo>
                  <a:cubicBezTo>
                    <a:pt x="156109" y="135769"/>
                    <a:pt x="161803" y="132221"/>
                    <a:pt x="166073" y="128909"/>
                  </a:cubicBezTo>
                  <a:lnTo>
                    <a:pt x="144958" y="94612"/>
                  </a:lnTo>
                  <a:cubicBezTo>
                    <a:pt x="141874" y="96505"/>
                    <a:pt x="138078" y="99106"/>
                    <a:pt x="133570" y="101945"/>
                  </a:cubicBezTo>
                  <a:close/>
                </a:path>
              </a:pathLst>
            </a:custGeom>
            <a:solidFill>
              <a:srgbClr val="00457C"/>
            </a:solidFill>
            <a:ln w="2358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72" name="Freeform 71">
              <a:extLst>
                <a:ext uri="{FF2B5EF4-FFF2-40B4-BE49-F238E27FC236}">
                  <a16:creationId xmlns:a16="http://schemas.microsoft.com/office/drawing/2014/main" id="{9245D89F-CB4E-EB91-DA17-45FB57AA27CF}"/>
                </a:ext>
              </a:extLst>
            </p:cNvPr>
            <p:cNvSpPr/>
            <p:nvPr/>
          </p:nvSpPr>
          <p:spPr>
            <a:xfrm>
              <a:off x="2887165" y="586973"/>
              <a:ext cx="142823" cy="146176"/>
            </a:xfrm>
            <a:custGeom>
              <a:avLst/>
              <a:gdLst>
                <a:gd name="csX0" fmla="*/ 142823 w 142823"/>
                <a:gd name="csY0" fmla="*/ 109750 h 146176"/>
                <a:gd name="csX1" fmla="*/ 43416 w 142823"/>
                <a:gd name="csY1" fmla="*/ 109750 h 146176"/>
                <a:gd name="csX2" fmla="*/ 43416 w 142823"/>
                <a:gd name="csY2" fmla="*/ 89409 h 146176"/>
                <a:gd name="csX3" fmla="*/ 131198 w 142823"/>
                <a:gd name="csY3" fmla="*/ 89409 h 146176"/>
                <a:gd name="csX4" fmla="*/ 131198 w 142823"/>
                <a:gd name="csY4" fmla="*/ 55112 h 146176"/>
                <a:gd name="csX5" fmla="*/ 43416 w 142823"/>
                <a:gd name="csY5" fmla="*/ 55112 h 146176"/>
                <a:gd name="csX6" fmla="*/ 43416 w 142823"/>
                <a:gd name="csY6" fmla="*/ 36662 h 146176"/>
                <a:gd name="csX7" fmla="*/ 139027 w 142823"/>
                <a:gd name="csY7" fmla="*/ 36662 h 146176"/>
                <a:gd name="csX8" fmla="*/ 139027 w 142823"/>
                <a:gd name="csY8" fmla="*/ 0 h 146176"/>
                <a:gd name="csX9" fmla="*/ 0 w 142823"/>
                <a:gd name="csY9" fmla="*/ 0 h 146176"/>
                <a:gd name="csX10" fmla="*/ 0 w 142823"/>
                <a:gd name="csY10" fmla="*/ 146176 h 146176"/>
                <a:gd name="csX11" fmla="*/ 142823 w 142823"/>
                <a:gd name="csY11" fmla="*/ 146176 h 1461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142823" h="146176">
                  <a:moveTo>
                    <a:pt x="142823" y="109750"/>
                  </a:moveTo>
                  <a:lnTo>
                    <a:pt x="43416" y="109750"/>
                  </a:lnTo>
                  <a:lnTo>
                    <a:pt x="43416" y="89409"/>
                  </a:lnTo>
                  <a:lnTo>
                    <a:pt x="131198" y="89409"/>
                  </a:lnTo>
                  <a:lnTo>
                    <a:pt x="131198" y="55112"/>
                  </a:lnTo>
                  <a:lnTo>
                    <a:pt x="43416" y="55112"/>
                  </a:lnTo>
                  <a:lnTo>
                    <a:pt x="43416" y="36662"/>
                  </a:lnTo>
                  <a:lnTo>
                    <a:pt x="139027" y="36662"/>
                  </a:lnTo>
                  <a:lnTo>
                    <a:pt x="139027" y="0"/>
                  </a:lnTo>
                  <a:lnTo>
                    <a:pt x="0" y="0"/>
                  </a:lnTo>
                  <a:lnTo>
                    <a:pt x="0" y="146176"/>
                  </a:lnTo>
                  <a:lnTo>
                    <a:pt x="142823" y="146176"/>
                  </a:lnTo>
                  <a:close/>
                </a:path>
              </a:pathLst>
            </a:custGeom>
            <a:solidFill>
              <a:srgbClr val="00457C"/>
            </a:solidFill>
            <a:ln w="2358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</p:grpSp>
      <p:pic>
        <p:nvPicPr>
          <p:cNvPr id="73" name="Picture 72">
            <a:extLst>
              <a:ext uri="{FF2B5EF4-FFF2-40B4-BE49-F238E27FC236}">
                <a16:creationId xmlns:a16="http://schemas.microsoft.com/office/drawing/2014/main" id="{6E9D63F3-9559-3DFA-5E65-28891FCE28F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46313" y="422824"/>
            <a:ext cx="2090055" cy="637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4914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EF6E25-5B98-E389-56F9-865AB8FC47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454F62D-26C4-CA1B-A0E5-CBB89E412F0C}"/>
              </a:ext>
            </a:extLst>
          </p:cNvPr>
          <p:cNvSpPr txBox="1"/>
          <p:nvPr/>
        </p:nvSpPr>
        <p:spPr>
          <a:xfrm>
            <a:off x="0" y="3207"/>
            <a:ext cx="12190414" cy="6856376"/>
          </a:xfrm>
          <a:prstGeom prst="rect">
            <a:avLst/>
          </a:prstGeom>
          <a:solidFill>
            <a:srgbClr val="44B5C2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B4B42C9-E76B-0885-C5E2-46BAB5C42A63}"/>
              </a:ext>
            </a:extLst>
          </p:cNvPr>
          <p:cNvSpPr txBox="1">
            <a:spLocks/>
          </p:cNvSpPr>
          <p:nvPr/>
        </p:nvSpPr>
        <p:spPr>
          <a:xfrm>
            <a:off x="768526" y="690717"/>
            <a:ext cx="10693110" cy="765065"/>
          </a:xfrm>
          <a:prstGeom prst="rect">
            <a:avLst/>
          </a:prstGeom>
          <a:ln w="12700">
            <a:noFill/>
            <a:miter lim="400000"/>
          </a:ln>
        </p:spPr>
        <p:txBody>
          <a:bodyPr>
            <a:normAutofit/>
          </a:bodyPr>
          <a:lstStyle>
            <a:lvl1pPr algn="ctr" defTabSz="17373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840" kern="120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rPr lang="en-US" sz="3600" b="1" dirty="0">
                <a:solidFill>
                  <a:srgbClr val="084672"/>
                </a:solidFill>
                <a:latin typeface="Avenir Black" panose="02000503020000020003" pitchFamily="2" charset="0"/>
              </a:rPr>
              <a:t>Outline – part 1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ADDC01D-3930-8D65-FB10-9B5DA2C010C6}"/>
              </a:ext>
            </a:extLst>
          </p:cNvPr>
          <p:cNvSpPr txBox="1">
            <a:spLocks/>
          </p:cNvSpPr>
          <p:nvPr/>
        </p:nvSpPr>
        <p:spPr>
          <a:xfrm>
            <a:off x="585355" y="2095784"/>
            <a:ext cx="11162198" cy="3360615"/>
          </a:xfrm>
          <a:prstGeom prst="rect">
            <a:avLst/>
          </a:prstGeom>
          <a:ln w="12700">
            <a:noFill/>
            <a:miter lim="400000"/>
          </a:ln>
        </p:spPr>
        <p:txBody>
          <a:bodyPr vert="horz" lIns="91428" tIns="45714" rIns="91428" bIns="45714" rtlCol="0" anchor="ctr">
            <a:noAutofit/>
          </a:bodyPr>
          <a:lstStyle>
            <a:lvl1pPr algn="ctr" defTabSz="17373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840" kern="120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pPr marL="457200" indent="-4572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84672"/>
                </a:solidFill>
                <a:latin typeface="+mn-lt"/>
              </a:rPr>
              <a:t>Any recent relevant changes in energy regulation?</a:t>
            </a:r>
            <a:endParaRPr lang="en-US" sz="2800" dirty="0">
              <a:solidFill>
                <a:srgbClr val="084672"/>
              </a:solidFill>
            </a:endParaRPr>
          </a:p>
          <a:p>
            <a:pPr marL="914309" lvl="1" indent="-457154">
              <a:spcBef>
                <a:spcPts val="200"/>
              </a:spcBef>
              <a:spcAft>
                <a:spcPts val="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00" dirty="0">
                <a:solidFill>
                  <a:srgbClr val="084672"/>
                </a:solidFill>
              </a:rPr>
              <a:t>mmm</a:t>
            </a:r>
            <a:endParaRPr lang="en-US" sz="3000" dirty="0">
              <a:solidFill>
                <a:srgbClr val="084672"/>
              </a:solidFill>
            </a:endParaRPr>
          </a:p>
          <a:p>
            <a:pPr marL="714304" indent="-438106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084672"/>
                </a:solidFill>
                <a:latin typeface="+mn-lt"/>
              </a:rPr>
              <a:t>The successive “waves” in energy regulation</a:t>
            </a:r>
          </a:p>
          <a:p>
            <a:pPr marL="457200" indent="-4572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84672"/>
                </a:solidFill>
                <a:latin typeface="+mn-lt"/>
              </a:rPr>
              <a:t>How can regulators cope with the changing roles of regulation?</a:t>
            </a:r>
          </a:p>
          <a:p>
            <a:pPr marL="457200" indent="-4572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84672"/>
                </a:solidFill>
                <a:latin typeface="+mn-lt"/>
              </a:rPr>
              <a:t>What is the most important element of successful regulation?</a:t>
            </a:r>
          </a:p>
          <a:p>
            <a:pPr marL="457200" indent="-4572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84672"/>
                </a:solidFill>
                <a:latin typeface="+mn-lt"/>
              </a:rPr>
              <a:t>How can regulators adapt to faster-moving developments?</a:t>
            </a:r>
          </a:p>
          <a:p>
            <a:pPr marL="457200" indent="-4572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84672"/>
                </a:solidFill>
                <a:latin typeface="+mn-lt"/>
              </a:rPr>
              <a:t>Do we need new tools and principles?</a:t>
            </a:r>
            <a:endParaRPr lang="en-US" sz="2800" dirty="0">
              <a:solidFill>
                <a:srgbClr val="084672"/>
              </a:solidFill>
            </a:endParaRPr>
          </a:p>
          <a:p>
            <a:pPr marL="914309" lvl="1" indent="-457154">
              <a:spcBef>
                <a:spcPts val="200"/>
              </a:spcBef>
              <a:spcAft>
                <a:spcPts val="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00" dirty="0">
                <a:solidFill>
                  <a:srgbClr val="084672"/>
                </a:solidFill>
              </a:rPr>
              <a:t>mmm</a:t>
            </a:r>
            <a:endParaRPr lang="en-US" sz="3000" dirty="0">
              <a:solidFill>
                <a:srgbClr val="084672"/>
              </a:solidFill>
            </a:endParaRPr>
          </a:p>
          <a:p>
            <a:pPr marL="714304" indent="-438106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084672"/>
                </a:solidFill>
                <a:latin typeface="+mn-lt"/>
              </a:rPr>
              <a:t>Universal access</a:t>
            </a:r>
          </a:p>
          <a:p>
            <a:pPr marL="714304" indent="-438106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084672"/>
                </a:solidFill>
                <a:latin typeface="+mn-lt"/>
              </a:rPr>
              <a:t>Regional integration</a:t>
            </a:r>
          </a:p>
          <a:p>
            <a:pPr marL="457200" indent="-4572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84672"/>
                </a:solidFill>
                <a:latin typeface="+mn-lt"/>
              </a:rPr>
              <a:t>The classical regulation tools to deal with uncertainty</a:t>
            </a:r>
          </a:p>
          <a:p>
            <a:pPr marL="714304" indent="-438106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endParaRPr lang="en-US" sz="1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26256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7A8A76-718D-CE35-B6AE-F834619CD6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A84947-E070-1A08-5280-F9B0532E2123}"/>
              </a:ext>
            </a:extLst>
          </p:cNvPr>
          <p:cNvSpPr txBox="1"/>
          <p:nvPr/>
        </p:nvSpPr>
        <p:spPr>
          <a:xfrm>
            <a:off x="0" y="3207"/>
            <a:ext cx="12190414" cy="6856376"/>
          </a:xfrm>
          <a:prstGeom prst="rect">
            <a:avLst/>
          </a:prstGeom>
          <a:solidFill>
            <a:srgbClr val="44B5C2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911C1693-1C49-0758-897D-C99EF30EA4BB}"/>
              </a:ext>
            </a:extLst>
          </p:cNvPr>
          <p:cNvSpPr txBox="1">
            <a:spLocks/>
          </p:cNvSpPr>
          <p:nvPr/>
        </p:nvSpPr>
        <p:spPr>
          <a:xfrm>
            <a:off x="768526" y="690717"/>
            <a:ext cx="10693110" cy="765065"/>
          </a:xfrm>
          <a:prstGeom prst="rect">
            <a:avLst/>
          </a:prstGeom>
          <a:ln w="12700">
            <a:noFill/>
            <a:miter lim="400000"/>
          </a:ln>
        </p:spPr>
        <p:txBody>
          <a:bodyPr>
            <a:normAutofit/>
          </a:bodyPr>
          <a:lstStyle>
            <a:lvl1pPr algn="ctr" defTabSz="17373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840" kern="120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rPr lang="en-US" sz="3600" b="1" dirty="0">
                <a:solidFill>
                  <a:srgbClr val="084672"/>
                </a:solidFill>
                <a:latin typeface="Avenir Black" panose="02000503020000020003" pitchFamily="2" charset="0"/>
              </a:rPr>
              <a:t>Outline – part 1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F45369D-3ED5-449B-A053-9632D8485FC3}"/>
              </a:ext>
            </a:extLst>
          </p:cNvPr>
          <p:cNvSpPr txBox="1">
            <a:spLocks/>
          </p:cNvSpPr>
          <p:nvPr/>
        </p:nvSpPr>
        <p:spPr>
          <a:xfrm>
            <a:off x="585355" y="2095784"/>
            <a:ext cx="11162198" cy="3360615"/>
          </a:xfrm>
          <a:prstGeom prst="rect">
            <a:avLst/>
          </a:prstGeom>
          <a:ln w="12700">
            <a:noFill/>
            <a:miter lim="400000"/>
          </a:ln>
        </p:spPr>
        <p:txBody>
          <a:bodyPr vert="horz" lIns="91428" tIns="45714" rIns="91428" bIns="45714" rtlCol="0" anchor="ctr">
            <a:noAutofit/>
          </a:bodyPr>
          <a:lstStyle>
            <a:lvl1pPr algn="ctr" defTabSz="17373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840" kern="120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pPr marL="457200" indent="-4572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FF00"/>
                </a:solidFill>
                <a:latin typeface="+mn-lt"/>
              </a:rPr>
              <a:t>Any recent relevant changes in energy regulation?</a:t>
            </a:r>
            <a:endParaRPr lang="en-US" sz="2800" b="1" dirty="0">
              <a:solidFill>
                <a:srgbClr val="FFFF00"/>
              </a:solidFill>
            </a:endParaRPr>
          </a:p>
          <a:p>
            <a:pPr marL="914309" lvl="1" indent="-457154">
              <a:spcBef>
                <a:spcPts val="200"/>
              </a:spcBef>
              <a:spcAft>
                <a:spcPts val="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00" b="1" dirty="0">
                <a:solidFill>
                  <a:srgbClr val="FFFF00"/>
                </a:solidFill>
              </a:rPr>
              <a:t>mmm</a:t>
            </a:r>
            <a:endParaRPr lang="en-US" sz="3000" b="1" dirty="0">
              <a:solidFill>
                <a:srgbClr val="FFFF00"/>
              </a:solidFill>
            </a:endParaRPr>
          </a:p>
          <a:p>
            <a:pPr marL="714304" indent="-438106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600" b="1" dirty="0">
                <a:solidFill>
                  <a:srgbClr val="FFFF00"/>
                </a:solidFill>
                <a:latin typeface="+mn-lt"/>
              </a:rPr>
              <a:t>The successive “waves” in energy regulation</a:t>
            </a:r>
          </a:p>
          <a:p>
            <a:pPr marL="457200" indent="-4572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84672"/>
                </a:solidFill>
                <a:latin typeface="+mn-lt"/>
              </a:rPr>
              <a:t>How can regulators cope with the changing roles of regulation?</a:t>
            </a:r>
          </a:p>
          <a:p>
            <a:pPr marL="457200" indent="-4572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84672"/>
                </a:solidFill>
                <a:latin typeface="+mn-lt"/>
              </a:rPr>
              <a:t>What is the most important element of successful regulation?</a:t>
            </a:r>
          </a:p>
          <a:p>
            <a:pPr marL="457200" indent="-4572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84672"/>
                </a:solidFill>
                <a:latin typeface="+mn-lt"/>
              </a:rPr>
              <a:t>How can regulators adapt to faster-moving developments?</a:t>
            </a:r>
          </a:p>
          <a:p>
            <a:pPr marL="457200" indent="-4572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84672"/>
                </a:solidFill>
                <a:latin typeface="+mn-lt"/>
              </a:rPr>
              <a:t>Do we need new tools and principles?</a:t>
            </a:r>
            <a:endParaRPr lang="en-US" sz="2800" dirty="0">
              <a:solidFill>
                <a:srgbClr val="084672"/>
              </a:solidFill>
            </a:endParaRPr>
          </a:p>
          <a:p>
            <a:pPr marL="914309" lvl="1" indent="-457154">
              <a:spcBef>
                <a:spcPts val="200"/>
              </a:spcBef>
              <a:spcAft>
                <a:spcPts val="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00" dirty="0">
                <a:solidFill>
                  <a:srgbClr val="084672"/>
                </a:solidFill>
              </a:rPr>
              <a:t>mmm</a:t>
            </a:r>
            <a:endParaRPr lang="en-US" sz="3000" dirty="0">
              <a:solidFill>
                <a:srgbClr val="084672"/>
              </a:solidFill>
            </a:endParaRPr>
          </a:p>
          <a:p>
            <a:pPr marL="714304" indent="-438106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084672"/>
                </a:solidFill>
                <a:latin typeface="+mn-lt"/>
              </a:rPr>
              <a:t>Universal access</a:t>
            </a:r>
          </a:p>
          <a:p>
            <a:pPr marL="714304" indent="-438106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084672"/>
                </a:solidFill>
                <a:latin typeface="+mn-lt"/>
              </a:rPr>
              <a:t>Regional integration</a:t>
            </a:r>
          </a:p>
          <a:p>
            <a:pPr marL="457200" indent="-4572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84672"/>
                </a:solidFill>
                <a:latin typeface="+mn-lt"/>
              </a:rPr>
              <a:t>The classical regulation tools to deal with uncertainty</a:t>
            </a:r>
          </a:p>
          <a:p>
            <a:pPr marL="714304" indent="-438106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endParaRPr lang="en-US" sz="1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357706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737E99-2C28-15C5-2BC4-18D05CD7EC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Picture 50">
            <a:extLst>
              <a:ext uri="{FF2B5EF4-FFF2-40B4-BE49-F238E27FC236}">
                <a16:creationId xmlns:a16="http://schemas.microsoft.com/office/drawing/2014/main" id="{26DCC3DA-CAF8-5256-1C75-11577DCC0F2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0025"/>
          <a:stretch>
            <a:fillRect/>
          </a:stretch>
        </p:blipFill>
        <p:spPr>
          <a:xfrm>
            <a:off x="7539513" y="93885"/>
            <a:ext cx="4650900" cy="88298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9AF2F9D-47F0-EB0C-0646-449A9C57220F}"/>
              </a:ext>
            </a:extLst>
          </p:cNvPr>
          <p:cNvSpPr txBox="1"/>
          <p:nvPr/>
        </p:nvSpPr>
        <p:spPr>
          <a:xfrm>
            <a:off x="7429500" y="77941"/>
            <a:ext cx="4660900" cy="7052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614E9EE-61A8-2DC6-DE04-98746C409F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7232" y="6134100"/>
            <a:ext cx="4484124" cy="658333"/>
          </a:xfrm>
          <a:prstGeom prst="rect">
            <a:avLst/>
          </a:prstGeom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3050EEA6-41D0-4F9D-AEA7-315704F458EF}"/>
              </a:ext>
            </a:extLst>
          </p:cNvPr>
          <p:cNvSpPr txBox="1">
            <a:spLocks/>
          </p:cNvSpPr>
          <p:nvPr/>
        </p:nvSpPr>
        <p:spPr>
          <a:xfrm>
            <a:off x="449943" y="1242469"/>
            <a:ext cx="11348356" cy="3189814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44B5C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001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44B5C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44B5C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44B5C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44B5C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800" dirty="0">
                <a:solidFill>
                  <a:srgbClr val="084672"/>
                </a:solidFill>
              </a:rPr>
              <a:t>Energy regulation has evolved in its objectives, adding successive layers of complexity over time. </a:t>
            </a:r>
          </a:p>
          <a:p>
            <a:r>
              <a:rPr lang="en-GB" sz="2800" b="1" dirty="0">
                <a:solidFill>
                  <a:srgbClr val="084672"/>
                </a:solidFill>
              </a:rPr>
              <a:t>1st wave: The classical model for regulating electric monopolistic utilities</a:t>
            </a:r>
          </a:p>
          <a:p>
            <a:pPr lvl="1"/>
            <a:r>
              <a:rPr lang="en-GB" sz="2600" dirty="0">
                <a:solidFill>
                  <a:srgbClr val="084672"/>
                </a:solidFill>
              </a:rPr>
              <a:t>Calculate cost of service, set end-consumer tariffs, issue licences &amp; supervise quality of service. </a:t>
            </a:r>
          </a:p>
          <a:p>
            <a:r>
              <a:rPr lang="en-GB" sz="2800" b="1" dirty="0">
                <a:solidFill>
                  <a:srgbClr val="084672"/>
                </a:solidFill>
              </a:rPr>
              <a:t>2nd wave: Address liberalisation &amp; growing private sector participation</a:t>
            </a:r>
          </a:p>
          <a:p>
            <a:pPr lvl="1"/>
            <a:r>
              <a:rPr lang="en-GB" sz="2600" dirty="0">
                <a:solidFill>
                  <a:srgbClr val="084672"/>
                </a:solidFill>
              </a:rPr>
              <a:t>Liberalise and restructure the sector, create markets where possible, &amp; enable and promote private-sector participation in the electricity sector. </a:t>
            </a:r>
          </a:p>
          <a:p>
            <a:r>
              <a:rPr lang="en-GB" sz="2800" b="1" dirty="0">
                <a:solidFill>
                  <a:srgbClr val="084672"/>
                </a:solidFill>
              </a:rPr>
              <a:t>3rd  wave: Cope with energy transition, digitalisation &amp; social justice.</a:t>
            </a:r>
          </a:p>
          <a:p>
            <a:pPr lvl="1"/>
            <a:r>
              <a:rPr lang="en-GB" sz="2600" dirty="0">
                <a:solidFill>
                  <a:srgbClr val="084672"/>
                </a:solidFill>
              </a:rPr>
              <a:t>Help ensure that the necessary energy transition becomes an instrument of development, not merely of decarbonisation &amp; efficiency.</a:t>
            </a:r>
            <a:endParaRPr lang="en-GB" sz="2800" dirty="0">
              <a:solidFill>
                <a:srgbClr val="084672"/>
              </a:solidFill>
            </a:endParaRPr>
          </a:p>
        </p:txBody>
      </p:sp>
      <p:sp>
        <p:nvSpPr>
          <p:cNvPr id="8" name="Title 23">
            <a:extLst>
              <a:ext uri="{FF2B5EF4-FFF2-40B4-BE49-F238E27FC236}">
                <a16:creationId xmlns:a16="http://schemas.microsoft.com/office/drawing/2014/main" id="{A453F412-63C5-FC9D-75A8-6C02956DA8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9943" y="141441"/>
            <a:ext cx="11348356" cy="705226"/>
          </a:xfrm>
        </p:spPr>
        <p:txBody>
          <a:bodyPr/>
          <a:lstStyle/>
          <a:p>
            <a:r>
              <a:rPr lang="en-US" dirty="0">
                <a:solidFill>
                  <a:srgbClr val="084672"/>
                </a:solidFill>
              </a:rPr>
              <a:t>Energy regulation has evolved in “waves”</a:t>
            </a:r>
          </a:p>
        </p:txBody>
      </p:sp>
    </p:spTree>
    <p:extLst>
      <p:ext uri="{BB962C8B-B14F-4D97-AF65-F5344CB8AC3E}">
        <p14:creationId xmlns:p14="http://schemas.microsoft.com/office/powerpoint/2010/main" val="29769665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04C645-DD16-26DA-39D0-05A7E9066C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BECEF85-69C3-C747-E6FB-96C1259CC2B7}"/>
              </a:ext>
            </a:extLst>
          </p:cNvPr>
          <p:cNvSpPr txBox="1"/>
          <p:nvPr/>
        </p:nvSpPr>
        <p:spPr>
          <a:xfrm>
            <a:off x="0" y="3207"/>
            <a:ext cx="12190414" cy="6856376"/>
          </a:xfrm>
          <a:prstGeom prst="rect">
            <a:avLst/>
          </a:prstGeom>
          <a:solidFill>
            <a:srgbClr val="44B5C2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43C2B4C-A5AD-75B5-F2AE-82B1D59BA2AA}"/>
              </a:ext>
            </a:extLst>
          </p:cNvPr>
          <p:cNvSpPr txBox="1">
            <a:spLocks/>
          </p:cNvSpPr>
          <p:nvPr/>
        </p:nvSpPr>
        <p:spPr>
          <a:xfrm>
            <a:off x="768526" y="690717"/>
            <a:ext cx="10693110" cy="765065"/>
          </a:xfrm>
          <a:prstGeom prst="rect">
            <a:avLst/>
          </a:prstGeom>
          <a:ln w="12700">
            <a:noFill/>
            <a:miter lim="400000"/>
          </a:ln>
        </p:spPr>
        <p:txBody>
          <a:bodyPr>
            <a:normAutofit/>
          </a:bodyPr>
          <a:lstStyle>
            <a:lvl1pPr algn="ctr" defTabSz="17373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840" kern="120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rPr lang="en-US" sz="3600" b="1" dirty="0">
                <a:solidFill>
                  <a:srgbClr val="084672"/>
                </a:solidFill>
                <a:latin typeface="Avenir Black" panose="02000503020000020003" pitchFamily="2" charset="0"/>
              </a:rPr>
              <a:t>Outline – part 1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2C70698-0520-1223-15F8-32237A336124}"/>
              </a:ext>
            </a:extLst>
          </p:cNvPr>
          <p:cNvSpPr txBox="1">
            <a:spLocks/>
          </p:cNvSpPr>
          <p:nvPr/>
        </p:nvSpPr>
        <p:spPr>
          <a:xfrm>
            <a:off x="585355" y="2095784"/>
            <a:ext cx="11162198" cy="3360615"/>
          </a:xfrm>
          <a:prstGeom prst="rect">
            <a:avLst/>
          </a:prstGeom>
          <a:ln w="12700">
            <a:noFill/>
            <a:miter lim="400000"/>
          </a:ln>
        </p:spPr>
        <p:txBody>
          <a:bodyPr vert="horz" lIns="91428" tIns="45714" rIns="91428" bIns="45714" rtlCol="0" anchor="ctr">
            <a:noAutofit/>
          </a:bodyPr>
          <a:lstStyle>
            <a:lvl1pPr algn="ctr" defTabSz="17373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840" kern="120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pPr marL="457200" indent="-4572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84672"/>
                </a:solidFill>
                <a:latin typeface="+mn-lt"/>
              </a:rPr>
              <a:t>Any recent relevant changes in energy regulation?</a:t>
            </a:r>
            <a:endParaRPr lang="en-US" sz="2800" dirty="0">
              <a:solidFill>
                <a:srgbClr val="084672"/>
              </a:solidFill>
            </a:endParaRPr>
          </a:p>
          <a:p>
            <a:pPr marL="914309" lvl="1" indent="-457154">
              <a:spcBef>
                <a:spcPts val="200"/>
              </a:spcBef>
              <a:spcAft>
                <a:spcPts val="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00" dirty="0">
                <a:solidFill>
                  <a:srgbClr val="084672"/>
                </a:solidFill>
              </a:rPr>
              <a:t>mmm</a:t>
            </a:r>
            <a:endParaRPr lang="en-US" sz="3000" dirty="0">
              <a:solidFill>
                <a:srgbClr val="084672"/>
              </a:solidFill>
            </a:endParaRPr>
          </a:p>
          <a:p>
            <a:pPr marL="714304" indent="-438106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084672"/>
                </a:solidFill>
                <a:latin typeface="+mn-lt"/>
              </a:rPr>
              <a:t>The successive “waves” in energy regulation</a:t>
            </a:r>
          </a:p>
          <a:p>
            <a:pPr marL="457200" indent="-4572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FF00"/>
                </a:solidFill>
                <a:latin typeface="+mn-lt"/>
              </a:rPr>
              <a:t>How can regulators cope with the changing roles of regulation?</a:t>
            </a:r>
          </a:p>
          <a:p>
            <a:pPr marL="457200" indent="-4572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84672"/>
                </a:solidFill>
                <a:latin typeface="+mn-lt"/>
              </a:rPr>
              <a:t>What is the most important element of successful regulation?</a:t>
            </a:r>
          </a:p>
          <a:p>
            <a:pPr marL="457200" indent="-4572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84672"/>
                </a:solidFill>
                <a:latin typeface="+mn-lt"/>
              </a:rPr>
              <a:t>How can regulators adapt to faster-moving developments?</a:t>
            </a:r>
          </a:p>
          <a:p>
            <a:pPr marL="457200" indent="-4572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84672"/>
                </a:solidFill>
                <a:latin typeface="+mn-lt"/>
              </a:rPr>
              <a:t>Do we need new tools and principles?</a:t>
            </a:r>
            <a:endParaRPr lang="en-US" sz="2800" dirty="0">
              <a:solidFill>
                <a:srgbClr val="084672"/>
              </a:solidFill>
            </a:endParaRPr>
          </a:p>
          <a:p>
            <a:pPr marL="914309" lvl="1" indent="-457154">
              <a:spcBef>
                <a:spcPts val="200"/>
              </a:spcBef>
              <a:spcAft>
                <a:spcPts val="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00" dirty="0">
                <a:solidFill>
                  <a:srgbClr val="084672"/>
                </a:solidFill>
              </a:rPr>
              <a:t>mmm</a:t>
            </a:r>
            <a:endParaRPr lang="en-US" sz="3000" dirty="0">
              <a:solidFill>
                <a:srgbClr val="084672"/>
              </a:solidFill>
            </a:endParaRPr>
          </a:p>
          <a:p>
            <a:pPr marL="714304" indent="-438106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084672"/>
                </a:solidFill>
                <a:latin typeface="+mn-lt"/>
              </a:rPr>
              <a:t>Universal access</a:t>
            </a:r>
          </a:p>
          <a:p>
            <a:pPr marL="714304" indent="-438106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084672"/>
                </a:solidFill>
                <a:latin typeface="+mn-lt"/>
              </a:rPr>
              <a:t>Regional integration</a:t>
            </a:r>
          </a:p>
          <a:p>
            <a:pPr marL="457200" indent="-4572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84672"/>
                </a:solidFill>
                <a:latin typeface="+mn-lt"/>
              </a:rPr>
              <a:t>The classical regulation tools to deal with uncertainty</a:t>
            </a:r>
          </a:p>
          <a:p>
            <a:pPr marL="714304" indent="-438106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endParaRPr lang="en-US" sz="1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944572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B9DE62-001B-6ADA-41D0-46BE3AB9B7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Picture 50">
            <a:extLst>
              <a:ext uri="{FF2B5EF4-FFF2-40B4-BE49-F238E27FC236}">
                <a16:creationId xmlns:a16="http://schemas.microsoft.com/office/drawing/2014/main" id="{B9860F38-D2AA-C1EB-C005-AB44142A62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0025"/>
          <a:stretch>
            <a:fillRect/>
          </a:stretch>
        </p:blipFill>
        <p:spPr>
          <a:xfrm>
            <a:off x="7539513" y="93885"/>
            <a:ext cx="4650900" cy="88298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CE0EDF9-D79B-BF2D-F14A-41418B02B8CD}"/>
              </a:ext>
            </a:extLst>
          </p:cNvPr>
          <p:cNvSpPr txBox="1"/>
          <p:nvPr/>
        </p:nvSpPr>
        <p:spPr>
          <a:xfrm>
            <a:off x="7429500" y="77941"/>
            <a:ext cx="4660900" cy="7052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D5029B4-83E5-9FC9-5D9F-BF92EC3BAA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7232" y="6134100"/>
            <a:ext cx="4484124" cy="658333"/>
          </a:xfrm>
          <a:prstGeom prst="rect">
            <a:avLst/>
          </a:prstGeom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D6480580-9315-2C61-1A7C-747D68B1AE4E}"/>
              </a:ext>
            </a:extLst>
          </p:cNvPr>
          <p:cNvSpPr txBox="1">
            <a:spLocks/>
          </p:cNvSpPr>
          <p:nvPr/>
        </p:nvSpPr>
        <p:spPr>
          <a:xfrm>
            <a:off x="449943" y="1297889"/>
            <a:ext cx="11348356" cy="3189814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44B5C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001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44B5C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44B5C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44B5C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44B5C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800" b="1" dirty="0">
                <a:solidFill>
                  <a:srgbClr val="084672"/>
                </a:solidFill>
              </a:rPr>
              <a:t>Energy policy &amp; regulation are key </a:t>
            </a:r>
            <a:r>
              <a:rPr lang="en-GB" sz="2800" dirty="0">
                <a:solidFill>
                  <a:srgbClr val="084672"/>
                </a:solidFill>
              </a:rPr>
              <a:t>to achieve the objectives of the current third wave: massive investment for a clean transition while achieving universal access to reliable, affordable and sustainable supply. </a:t>
            </a:r>
          </a:p>
          <a:p>
            <a:pPr lvl="1"/>
            <a:r>
              <a:rPr lang="en-GB" sz="2600" dirty="0">
                <a:solidFill>
                  <a:srgbClr val="084672"/>
                </a:solidFill>
              </a:rPr>
              <a:t>Reliable and competent governments and regulatory institutions, </a:t>
            </a:r>
          </a:p>
          <a:p>
            <a:pPr lvl="1"/>
            <a:r>
              <a:rPr lang="en-GB" sz="2600" dirty="0">
                <a:solidFill>
                  <a:srgbClr val="084672"/>
                </a:solidFill>
              </a:rPr>
              <a:t>and suitable energy policies and regulation. </a:t>
            </a:r>
            <a:endParaRPr lang="en-GB" sz="2800" dirty="0">
              <a:solidFill>
                <a:srgbClr val="084672"/>
              </a:solidFill>
            </a:endParaRPr>
          </a:p>
          <a:p>
            <a:r>
              <a:rPr lang="en-GB" sz="2800" dirty="0">
                <a:solidFill>
                  <a:srgbClr val="084672"/>
                </a:solidFill>
              </a:rPr>
              <a:t>Energy is at the centre of the environmental, geopolitical, economic and social debate. </a:t>
            </a:r>
          </a:p>
          <a:p>
            <a:pPr lvl="1"/>
            <a:r>
              <a:rPr lang="en-GB" sz="2600" dirty="0">
                <a:solidFill>
                  <a:srgbClr val="084672"/>
                </a:solidFill>
              </a:rPr>
              <a:t>What should be decided by those who set energy policy, and what by the regulators</a:t>
            </a:r>
            <a:r>
              <a:rPr lang="en-GB" sz="2600" b="1" dirty="0">
                <a:solidFill>
                  <a:srgbClr val="084672"/>
                </a:solidFill>
              </a:rPr>
              <a:t> </a:t>
            </a:r>
            <a:r>
              <a:rPr lang="en-GB" sz="2600" dirty="0">
                <a:solidFill>
                  <a:srgbClr val="084672"/>
                </a:solidFill>
              </a:rPr>
              <a:t>responsible for overseeing its implementation?</a:t>
            </a:r>
          </a:p>
          <a:p>
            <a:pPr lvl="1"/>
            <a:r>
              <a:rPr lang="en-GB" sz="2600" b="1" dirty="0">
                <a:solidFill>
                  <a:srgbClr val="084672"/>
                </a:solidFill>
              </a:rPr>
              <a:t>Regulation must find its own space of relevance to be useful.</a:t>
            </a:r>
          </a:p>
        </p:txBody>
      </p:sp>
      <p:sp>
        <p:nvSpPr>
          <p:cNvPr id="8" name="Title 23">
            <a:extLst>
              <a:ext uri="{FF2B5EF4-FFF2-40B4-BE49-F238E27FC236}">
                <a16:creationId xmlns:a16="http://schemas.microsoft.com/office/drawing/2014/main" id="{3DC54A84-9E9C-498D-C909-8BB29B76FD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9943" y="141441"/>
            <a:ext cx="11348356" cy="705226"/>
          </a:xfrm>
        </p:spPr>
        <p:txBody>
          <a:bodyPr/>
          <a:lstStyle/>
          <a:p>
            <a:r>
              <a:rPr lang="en-US" dirty="0">
                <a:solidFill>
                  <a:srgbClr val="084672"/>
                </a:solidFill>
              </a:rPr>
              <a:t>Contributing to achieving the objectives of the 3rd wave</a:t>
            </a:r>
          </a:p>
        </p:txBody>
      </p:sp>
    </p:spTree>
    <p:extLst>
      <p:ext uri="{BB962C8B-B14F-4D97-AF65-F5344CB8AC3E}">
        <p14:creationId xmlns:p14="http://schemas.microsoft.com/office/powerpoint/2010/main" val="14292291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ACCF50-8FBE-8594-19D2-213EE4BB77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CD60A2D-AB7B-9F70-FF6A-727170685655}"/>
              </a:ext>
            </a:extLst>
          </p:cNvPr>
          <p:cNvSpPr txBox="1"/>
          <p:nvPr/>
        </p:nvSpPr>
        <p:spPr>
          <a:xfrm>
            <a:off x="0" y="3207"/>
            <a:ext cx="12190414" cy="6856376"/>
          </a:xfrm>
          <a:prstGeom prst="rect">
            <a:avLst/>
          </a:prstGeom>
          <a:solidFill>
            <a:srgbClr val="44B5C2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81A69C8-CCDD-C342-BC13-D7E6171FEE1F}"/>
              </a:ext>
            </a:extLst>
          </p:cNvPr>
          <p:cNvSpPr txBox="1">
            <a:spLocks/>
          </p:cNvSpPr>
          <p:nvPr/>
        </p:nvSpPr>
        <p:spPr>
          <a:xfrm>
            <a:off x="768526" y="690717"/>
            <a:ext cx="10693110" cy="765065"/>
          </a:xfrm>
          <a:prstGeom prst="rect">
            <a:avLst/>
          </a:prstGeom>
          <a:ln w="12700">
            <a:noFill/>
            <a:miter lim="400000"/>
          </a:ln>
        </p:spPr>
        <p:txBody>
          <a:bodyPr>
            <a:normAutofit/>
          </a:bodyPr>
          <a:lstStyle>
            <a:lvl1pPr algn="ctr" defTabSz="17373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840" kern="120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rPr lang="en-US" sz="3600" b="1" dirty="0">
                <a:solidFill>
                  <a:srgbClr val="084672"/>
                </a:solidFill>
                <a:latin typeface="Avenir Black" panose="02000503020000020003" pitchFamily="2" charset="0"/>
              </a:rPr>
              <a:t>Outline – part 1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AC470B6-C92E-4C42-4612-03E436BA4A85}"/>
              </a:ext>
            </a:extLst>
          </p:cNvPr>
          <p:cNvSpPr txBox="1">
            <a:spLocks/>
          </p:cNvSpPr>
          <p:nvPr/>
        </p:nvSpPr>
        <p:spPr>
          <a:xfrm>
            <a:off x="585355" y="2095784"/>
            <a:ext cx="11162198" cy="3360615"/>
          </a:xfrm>
          <a:prstGeom prst="rect">
            <a:avLst/>
          </a:prstGeom>
          <a:ln w="12700">
            <a:noFill/>
            <a:miter lim="400000"/>
          </a:ln>
        </p:spPr>
        <p:txBody>
          <a:bodyPr vert="horz" lIns="91428" tIns="45714" rIns="91428" bIns="45714" rtlCol="0" anchor="ctr">
            <a:noAutofit/>
          </a:bodyPr>
          <a:lstStyle>
            <a:lvl1pPr algn="ctr" defTabSz="17373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840" kern="120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pPr marL="457200" indent="-4572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84672"/>
                </a:solidFill>
                <a:latin typeface="+mn-lt"/>
              </a:rPr>
              <a:t>Any recent relevant changes in energy regulation?</a:t>
            </a:r>
            <a:endParaRPr lang="en-US" sz="2800" dirty="0">
              <a:solidFill>
                <a:srgbClr val="084672"/>
              </a:solidFill>
            </a:endParaRPr>
          </a:p>
          <a:p>
            <a:pPr marL="914309" lvl="1" indent="-457154">
              <a:spcBef>
                <a:spcPts val="200"/>
              </a:spcBef>
              <a:spcAft>
                <a:spcPts val="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00" dirty="0">
                <a:solidFill>
                  <a:srgbClr val="084672"/>
                </a:solidFill>
              </a:rPr>
              <a:t>mmm</a:t>
            </a:r>
            <a:endParaRPr lang="en-US" sz="3000" dirty="0">
              <a:solidFill>
                <a:srgbClr val="084672"/>
              </a:solidFill>
            </a:endParaRPr>
          </a:p>
          <a:p>
            <a:pPr marL="714304" indent="-438106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084672"/>
                </a:solidFill>
                <a:latin typeface="+mn-lt"/>
              </a:rPr>
              <a:t>The successive “waves” in energy regulation</a:t>
            </a:r>
          </a:p>
          <a:p>
            <a:pPr marL="457200" indent="-4572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84672"/>
                </a:solidFill>
                <a:latin typeface="+mn-lt"/>
              </a:rPr>
              <a:t>How can regulators cope with the changing roles of regulation?</a:t>
            </a:r>
          </a:p>
          <a:p>
            <a:pPr marL="457200" indent="-4572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FF00"/>
                </a:solidFill>
                <a:latin typeface="+mn-lt"/>
              </a:rPr>
              <a:t>What is the most important element of successful regulation?</a:t>
            </a:r>
          </a:p>
          <a:p>
            <a:pPr marL="457200" indent="-4572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84672"/>
                </a:solidFill>
                <a:latin typeface="+mn-lt"/>
              </a:rPr>
              <a:t>How can regulators adapt to faster-moving developments?</a:t>
            </a:r>
          </a:p>
          <a:p>
            <a:pPr marL="457200" indent="-4572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84672"/>
                </a:solidFill>
                <a:latin typeface="+mn-lt"/>
              </a:rPr>
              <a:t>Do we need new tools and principles?</a:t>
            </a:r>
            <a:endParaRPr lang="en-US" sz="2800" dirty="0">
              <a:solidFill>
                <a:srgbClr val="084672"/>
              </a:solidFill>
            </a:endParaRPr>
          </a:p>
          <a:p>
            <a:pPr marL="914309" lvl="1" indent="-457154">
              <a:spcBef>
                <a:spcPts val="200"/>
              </a:spcBef>
              <a:spcAft>
                <a:spcPts val="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00" dirty="0">
                <a:solidFill>
                  <a:srgbClr val="084672"/>
                </a:solidFill>
              </a:rPr>
              <a:t>mmm</a:t>
            </a:r>
            <a:endParaRPr lang="en-US" sz="3000" dirty="0">
              <a:solidFill>
                <a:srgbClr val="084672"/>
              </a:solidFill>
            </a:endParaRPr>
          </a:p>
          <a:p>
            <a:pPr marL="714304" indent="-438106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084672"/>
                </a:solidFill>
                <a:latin typeface="+mn-lt"/>
              </a:rPr>
              <a:t>Universal access</a:t>
            </a:r>
          </a:p>
          <a:p>
            <a:pPr marL="714304" indent="-438106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084672"/>
                </a:solidFill>
                <a:latin typeface="+mn-lt"/>
              </a:rPr>
              <a:t>Regional integration</a:t>
            </a:r>
          </a:p>
          <a:p>
            <a:pPr marL="457200" indent="-4572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84672"/>
                </a:solidFill>
                <a:latin typeface="+mn-lt"/>
              </a:rPr>
              <a:t>The classical regulation tools to deal with uncertainty</a:t>
            </a:r>
          </a:p>
          <a:p>
            <a:pPr marL="714304" indent="-438106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endParaRPr lang="en-US" sz="1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10049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F8EDF1-58A8-1FC9-D669-622A0FF321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92F8AEB-CABA-512B-B29E-509E4EC20364}"/>
              </a:ext>
            </a:extLst>
          </p:cNvPr>
          <p:cNvSpPr txBox="1"/>
          <p:nvPr/>
        </p:nvSpPr>
        <p:spPr>
          <a:xfrm>
            <a:off x="0" y="3207"/>
            <a:ext cx="12190414" cy="6856376"/>
          </a:xfrm>
          <a:prstGeom prst="rect">
            <a:avLst/>
          </a:prstGeom>
          <a:solidFill>
            <a:srgbClr val="44B5C2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9D0ACC9-B78F-196D-A1DA-7FB94D2B1889}"/>
              </a:ext>
            </a:extLst>
          </p:cNvPr>
          <p:cNvSpPr txBox="1">
            <a:spLocks/>
          </p:cNvSpPr>
          <p:nvPr/>
        </p:nvSpPr>
        <p:spPr>
          <a:xfrm>
            <a:off x="768526" y="690717"/>
            <a:ext cx="10693110" cy="765065"/>
          </a:xfrm>
          <a:prstGeom prst="rect">
            <a:avLst/>
          </a:prstGeom>
          <a:ln w="12700">
            <a:noFill/>
            <a:miter lim="400000"/>
          </a:ln>
        </p:spPr>
        <p:txBody>
          <a:bodyPr>
            <a:normAutofit/>
          </a:bodyPr>
          <a:lstStyle>
            <a:lvl1pPr algn="ctr" defTabSz="17373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840" kern="120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rPr lang="en-US" sz="3600" b="1" dirty="0">
                <a:solidFill>
                  <a:srgbClr val="084672"/>
                </a:solidFill>
                <a:latin typeface="Avenir Black" panose="02000503020000020003" pitchFamily="2" charset="0"/>
              </a:rPr>
              <a:t>Outline – part 1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1FF9111-EF5D-66F2-D96B-8094FF7E70E5}"/>
              </a:ext>
            </a:extLst>
          </p:cNvPr>
          <p:cNvSpPr txBox="1">
            <a:spLocks/>
          </p:cNvSpPr>
          <p:nvPr/>
        </p:nvSpPr>
        <p:spPr>
          <a:xfrm>
            <a:off x="585355" y="2095784"/>
            <a:ext cx="11162198" cy="3360615"/>
          </a:xfrm>
          <a:prstGeom prst="rect">
            <a:avLst/>
          </a:prstGeom>
          <a:ln w="12700">
            <a:noFill/>
            <a:miter lim="400000"/>
          </a:ln>
        </p:spPr>
        <p:txBody>
          <a:bodyPr vert="horz" lIns="91428" tIns="45714" rIns="91428" bIns="45714" rtlCol="0" anchor="ctr">
            <a:noAutofit/>
          </a:bodyPr>
          <a:lstStyle>
            <a:lvl1pPr algn="ctr" defTabSz="17373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840" kern="120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pPr marL="457200" indent="-4572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84672"/>
                </a:solidFill>
                <a:latin typeface="+mn-lt"/>
              </a:rPr>
              <a:t>Any recent relevant changes in energy regulation?</a:t>
            </a:r>
            <a:endParaRPr lang="en-US" sz="2800" dirty="0">
              <a:solidFill>
                <a:srgbClr val="084672"/>
              </a:solidFill>
            </a:endParaRPr>
          </a:p>
          <a:p>
            <a:pPr marL="914309" lvl="1" indent="-457154">
              <a:spcBef>
                <a:spcPts val="200"/>
              </a:spcBef>
              <a:spcAft>
                <a:spcPts val="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00" dirty="0">
                <a:solidFill>
                  <a:srgbClr val="084672"/>
                </a:solidFill>
              </a:rPr>
              <a:t>mmm</a:t>
            </a:r>
            <a:endParaRPr lang="en-US" sz="3000" dirty="0">
              <a:solidFill>
                <a:srgbClr val="084672"/>
              </a:solidFill>
            </a:endParaRPr>
          </a:p>
          <a:p>
            <a:pPr marL="714304" indent="-438106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084672"/>
                </a:solidFill>
                <a:latin typeface="+mn-lt"/>
              </a:rPr>
              <a:t>The successive “waves” in energy regulation</a:t>
            </a:r>
          </a:p>
          <a:p>
            <a:pPr marL="457200" indent="-4572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84672"/>
                </a:solidFill>
                <a:latin typeface="+mn-lt"/>
              </a:rPr>
              <a:t>How can regulators cope with the changing roles of regulation?</a:t>
            </a:r>
          </a:p>
          <a:p>
            <a:pPr marL="457200" indent="-4572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84672"/>
                </a:solidFill>
                <a:latin typeface="+mn-lt"/>
              </a:rPr>
              <a:t>What is the most important element of successful regulation?</a:t>
            </a:r>
          </a:p>
          <a:p>
            <a:pPr marL="457200" indent="-4572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FF00"/>
                </a:solidFill>
                <a:latin typeface="+mn-lt"/>
              </a:rPr>
              <a:t>How can regulators adapt to faster-moving developments?</a:t>
            </a:r>
          </a:p>
          <a:p>
            <a:pPr marL="457200" indent="-4572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84672"/>
                </a:solidFill>
                <a:latin typeface="+mn-lt"/>
              </a:rPr>
              <a:t>Do we need new tools and principles?</a:t>
            </a:r>
            <a:endParaRPr lang="en-US" sz="2800" dirty="0">
              <a:solidFill>
                <a:srgbClr val="084672"/>
              </a:solidFill>
            </a:endParaRPr>
          </a:p>
          <a:p>
            <a:pPr marL="914309" lvl="1" indent="-457154">
              <a:spcBef>
                <a:spcPts val="200"/>
              </a:spcBef>
              <a:spcAft>
                <a:spcPts val="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00" dirty="0">
                <a:solidFill>
                  <a:srgbClr val="084672"/>
                </a:solidFill>
              </a:rPr>
              <a:t>mmm</a:t>
            </a:r>
            <a:endParaRPr lang="en-US" sz="3000" dirty="0">
              <a:solidFill>
                <a:srgbClr val="084672"/>
              </a:solidFill>
            </a:endParaRPr>
          </a:p>
          <a:p>
            <a:pPr marL="714304" indent="-438106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084672"/>
                </a:solidFill>
                <a:latin typeface="+mn-lt"/>
              </a:rPr>
              <a:t>Universal access</a:t>
            </a:r>
          </a:p>
          <a:p>
            <a:pPr marL="714304" indent="-438106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084672"/>
                </a:solidFill>
                <a:latin typeface="+mn-lt"/>
              </a:rPr>
              <a:t>Regional integration</a:t>
            </a:r>
          </a:p>
          <a:p>
            <a:pPr marL="457200" indent="-4572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84672"/>
                </a:solidFill>
                <a:latin typeface="+mn-lt"/>
              </a:rPr>
              <a:t>The classical regulation tools to deal with uncertainty</a:t>
            </a:r>
          </a:p>
          <a:p>
            <a:pPr marL="714304" indent="-438106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endParaRPr lang="en-US" sz="1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439205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6C9432-EECF-208A-6E9B-964731C399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Picture 50">
            <a:extLst>
              <a:ext uri="{FF2B5EF4-FFF2-40B4-BE49-F238E27FC236}">
                <a16:creationId xmlns:a16="http://schemas.microsoft.com/office/drawing/2014/main" id="{BD35B429-5532-6763-73AD-A8C55714BC3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0025"/>
          <a:stretch>
            <a:fillRect/>
          </a:stretch>
        </p:blipFill>
        <p:spPr>
          <a:xfrm>
            <a:off x="7539513" y="93885"/>
            <a:ext cx="4650900" cy="88298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95E297F-08CF-4E19-D7DC-DC0B6968470B}"/>
              </a:ext>
            </a:extLst>
          </p:cNvPr>
          <p:cNvSpPr txBox="1"/>
          <p:nvPr/>
        </p:nvSpPr>
        <p:spPr>
          <a:xfrm>
            <a:off x="7429500" y="77941"/>
            <a:ext cx="4660900" cy="7052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F214E0C-8A15-40DC-C9AC-31A21D96AB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7232" y="6134100"/>
            <a:ext cx="4484124" cy="658333"/>
          </a:xfrm>
          <a:prstGeom prst="rect">
            <a:avLst/>
          </a:prstGeom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4B192E1E-1199-D183-887E-F42BDC1D828E}"/>
              </a:ext>
            </a:extLst>
          </p:cNvPr>
          <p:cNvSpPr txBox="1">
            <a:spLocks/>
          </p:cNvSpPr>
          <p:nvPr/>
        </p:nvSpPr>
        <p:spPr>
          <a:xfrm>
            <a:off x="449943" y="1297889"/>
            <a:ext cx="11348356" cy="3189814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44B5C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001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44B5C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44B5C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44B5C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44B5C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800" dirty="0">
                <a:solidFill>
                  <a:srgbClr val="084672"/>
                </a:solidFill>
              </a:rPr>
              <a:t>Regulation must adapt quickly, before the required regulatory change might infringe established rights, and it should even anticipate foreseeable trends.</a:t>
            </a:r>
          </a:p>
          <a:p>
            <a:pPr lvl="1"/>
            <a:r>
              <a:rPr lang="en-GB" sz="2600" dirty="0">
                <a:solidFill>
                  <a:srgbClr val="084672"/>
                </a:solidFill>
              </a:rPr>
              <a:t>Changes in tariffs and metering required for customers with their own generation, distribution remuneration under large penetration of distributed resources, integration of variable renewable generation, cybersecurity, power-system resilience or the regulatory treatment of new data centres are some current examples.</a:t>
            </a:r>
          </a:p>
          <a:p>
            <a:r>
              <a:rPr lang="en-GB" sz="2800" dirty="0">
                <a:solidFill>
                  <a:srgbClr val="084672"/>
                </a:solidFill>
              </a:rPr>
              <a:t>Regulators must pay attention to continuing education, with a particular focus on international regulatory best practices concerning current issues. </a:t>
            </a:r>
          </a:p>
        </p:txBody>
      </p:sp>
      <p:sp>
        <p:nvSpPr>
          <p:cNvPr id="8" name="Title 23">
            <a:extLst>
              <a:ext uri="{FF2B5EF4-FFF2-40B4-BE49-F238E27FC236}">
                <a16:creationId xmlns:a16="http://schemas.microsoft.com/office/drawing/2014/main" id="{12ADB01A-2736-DDF7-0B17-A997A8E540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9943" y="141441"/>
            <a:ext cx="11348356" cy="705226"/>
          </a:xfrm>
        </p:spPr>
        <p:txBody>
          <a:bodyPr/>
          <a:lstStyle/>
          <a:p>
            <a:r>
              <a:rPr lang="en-US" dirty="0">
                <a:solidFill>
                  <a:srgbClr val="084672"/>
                </a:solidFill>
              </a:rPr>
              <a:t>Regulation must anticipate changes &amp; adapt to them</a:t>
            </a:r>
          </a:p>
        </p:txBody>
      </p:sp>
    </p:spTree>
    <p:extLst>
      <p:ext uri="{BB962C8B-B14F-4D97-AF65-F5344CB8AC3E}">
        <p14:creationId xmlns:p14="http://schemas.microsoft.com/office/powerpoint/2010/main" val="6977522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F8D8CF-EDEF-DCE2-DAD8-AC673091F7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3B7B278-BB55-E69D-A225-93D58572D10C}"/>
              </a:ext>
            </a:extLst>
          </p:cNvPr>
          <p:cNvSpPr txBox="1"/>
          <p:nvPr/>
        </p:nvSpPr>
        <p:spPr>
          <a:xfrm>
            <a:off x="0" y="3207"/>
            <a:ext cx="12190414" cy="6856376"/>
          </a:xfrm>
          <a:prstGeom prst="rect">
            <a:avLst/>
          </a:prstGeom>
          <a:solidFill>
            <a:srgbClr val="44B5C2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531A21-85B4-993A-A6D2-9C749C6BBFFB}"/>
              </a:ext>
            </a:extLst>
          </p:cNvPr>
          <p:cNvSpPr txBox="1">
            <a:spLocks/>
          </p:cNvSpPr>
          <p:nvPr/>
        </p:nvSpPr>
        <p:spPr>
          <a:xfrm>
            <a:off x="768526" y="690717"/>
            <a:ext cx="10693110" cy="765065"/>
          </a:xfrm>
          <a:prstGeom prst="rect">
            <a:avLst/>
          </a:prstGeom>
          <a:ln w="12700">
            <a:noFill/>
            <a:miter lim="400000"/>
          </a:ln>
        </p:spPr>
        <p:txBody>
          <a:bodyPr>
            <a:normAutofit/>
          </a:bodyPr>
          <a:lstStyle>
            <a:lvl1pPr algn="ctr" defTabSz="17373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840" kern="120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rPr lang="en-US" sz="3600" b="1" dirty="0">
                <a:solidFill>
                  <a:srgbClr val="084672"/>
                </a:solidFill>
                <a:latin typeface="Avenir Black" panose="02000503020000020003" pitchFamily="2" charset="0"/>
              </a:rPr>
              <a:t>Outline – part 1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3B1DA5D-FE22-AA52-5311-9FA9E9ED07F7}"/>
              </a:ext>
            </a:extLst>
          </p:cNvPr>
          <p:cNvSpPr txBox="1">
            <a:spLocks/>
          </p:cNvSpPr>
          <p:nvPr/>
        </p:nvSpPr>
        <p:spPr>
          <a:xfrm>
            <a:off x="585355" y="2095784"/>
            <a:ext cx="11162198" cy="3360615"/>
          </a:xfrm>
          <a:prstGeom prst="rect">
            <a:avLst/>
          </a:prstGeom>
          <a:ln w="12700">
            <a:noFill/>
            <a:miter lim="400000"/>
          </a:ln>
        </p:spPr>
        <p:txBody>
          <a:bodyPr vert="horz" lIns="91428" tIns="45714" rIns="91428" bIns="45714" rtlCol="0" anchor="ctr">
            <a:noAutofit/>
          </a:bodyPr>
          <a:lstStyle>
            <a:lvl1pPr algn="ctr" defTabSz="17373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840" kern="120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pPr marL="457200" indent="-4572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84672"/>
                </a:solidFill>
                <a:latin typeface="+mn-lt"/>
              </a:rPr>
              <a:t>Any recent relevant changes in energy regulation?</a:t>
            </a:r>
            <a:endParaRPr lang="en-US" sz="2800" dirty="0">
              <a:solidFill>
                <a:srgbClr val="084672"/>
              </a:solidFill>
            </a:endParaRPr>
          </a:p>
          <a:p>
            <a:pPr marL="914309" lvl="1" indent="-457154">
              <a:spcBef>
                <a:spcPts val="200"/>
              </a:spcBef>
              <a:spcAft>
                <a:spcPts val="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00" dirty="0">
                <a:solidFill>
                  <a:srgbClr val="084672"/>
                </a:solidFill>
              </a:rPr>
              <a:t>mmm</a:t>
            </a:r>
            <a:endParaRPr lang="en-US" sz="3000" dirty="0">
              <a:solidFill>
                <a:srgbClr val="084672"/>
              </a:solidFill>
            </a:endParaRPr>
          </a:p>
          <a:p>
            <a:pPr marL="714304" indent="-438106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084672"/>
                </a:solidFill>
                <a:latin typeface="+mn-lt"/>
              </a:rPr>
              <a:t>The successive “waves” in energy regulation</a:t>
            </a:r>
          </a:p>
          <a:p>
            <a:pPr marL="457200" indent="-4572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84672"/>
                </a:solidFill>
                <a:latin typeface="+mn-lt"/>
              </a:rPr>
              <a:t>How can regulators cope with the changing roles of regulation?</a:t>
            </a:r>
          </a:p>
          <a:p>
            <a:pPr marL="457200" indent="-4572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84672"/>
                </a:solidFill>
                <a:latin typeface="+mn-lt"/>
              </a:rPr>
              <a:t>What is the most important element of successful regulation?</a:t>
            </a:r>
          </a:p>
          <a:p>
            <a:pPr marL="457200" indent="-4572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84672"/>
                </a:solidFill>
                <a:latin typeface="+mn-lt"/>
              </a:rPr>
              <a:t>How can regulators adapt to faster-moving developments?</a:t>
            </a:r>
          </a:p>
          <a:p>
            <a:pPr marL="457200" indent="-4572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FF00"/>
                </a:solidFill>
                <a:latin typeface="+mn-lt"/>
              </a:rPr>
              <a:t>Do we need new tools and principles?</a:t>
            </a:r>
            <a:endParaRPr lang="en-US" sz="2800" b="1" dirty="0">
              <a:solidFill>
                <a:srgbClr val="FFFF00"/>
              </a:solidFill>
            </a:endParaRPr>
          </a:p>
          <a:p>
            <a:pPr marL="914309" lvl="1" indent="-457154">
              <a:spcBef>
                <a:spcPts val="200"/>
              </a:spcBef>
              <a:spcAft>
                <a:spcPts val="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00" b="1" dirty="0">
                <a:solidFill>
                  <a:srgbClr val="FFFF00"/>
                </a:solidFill>
              </a:rPr>
              <a:t>mmm</a:t>
            </a:r>
            <a:endParaRPr lang="en-US" sz="3000" b="1" dirty="0">
              <a:solidFill>
                <a:srgbClr val="FFFF00"/>
              </a:solidFill>
            </a:endParaRPr>
          </a:p>
          <a:p>
            <a:pPr marL="714304" indent="-438106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084672"/>
                </a:solidFill>
                <a:latin typeface="+mn-lt"/>
              </a:rPr>
              <a:t>Universal access</a:t>
            </a:r>
          </a:p>
          <a:p>
            <a:pPr marL="714304" indent="-438106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084672"/>
                </a:solidFill>
                <a:latin typeface="+mn-lt"/>
              </a:rPr>
              <a:t>Regional integration</a:t>
            </a:r>
          </a:p>
          <a:p>
            <a:pPr marL="457200" indent="-4572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84672"/>
                </a:solidFill>
                <a:latin typeface="+mn-lt"/>
              </a:rPr>
              <a:t>The classical regulation tools to deal with uncertainty</a:t>
            </a:r>
          </a:p>
          <a:p>
            <a:pPr marL="714304" indent="-438106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endParaRPr lang="en-US" sz="1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909070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7FA5BF-7C63-136A-CE52-0E27E43065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Picture 50">
            <a:extLst>
              <a:ext uri="{FF2B5EF4-FFF2-40B4-BE49-F238E27FC236}">
                <a16:creationId xmlns:a16="http://schemas.microsoft.com/office/drawing/2014/main" id="{CEB63B1B-DA40-1B7B-9B0D-D877C49A60C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0025"/>
          <a:stretch>
            <a:fillRect/>
          </a:stretch>
        </p:blipFill>
        <p:spPr>
          <a:xfrm>
            <a:off x="7539513" y="93885"/>
            <a:ext cx="4650900" cy="88298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3E9E8F7-8572-A360-7E23-BBF3A1CBE9C2}"/>
              </a:ext>
            </a:extLst>
          </p:cNvPr>
          <p:cNvSpPr txBox="1"/>
          <p:nvPr/>
        </p:nvSpPr>
        <p:spPr>
          <a:xfrm>
            <a:off x="7429500" y="77941"/>
            <a:ext cx="4660900" cy="7052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2D3D7B-5DA2-D112-E146-EB13467664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7232" y="6134100"/>
            <a:ext cx="4484124" cy="658333"/>
          </a:xfrm>
          <a:prstGeom prst="rect">
            <a:avLst/>
          </a:prstGeom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76ADDADE-A21A-7BDF-4B90-BF2D615CAEE2}"/>
              </a:ext>
            </a:extLst>
          </p:cNvPr>
          <p:cNvSpPr txBox="1">
            <a:spLocks/>
          </p:cNvSpPr>
          <p:nvPr/>
        </p:nvSpPr>
        <p:spPr>
          <a:xfrm>
            <a:off x="449943" y="1297889"/>
            <a:ext cx="11348356" cy="3189814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44B5C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001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44B5C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44B5C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44B5C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44B5C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800" b="1" dirty="0">
                <a:solidFill>
                  <a:srgbClr val="084672"/>
                </a:solidFill>
              </a:rPr>
              <a:t>Successful regulation must respect the fundamental principles that have been useful</a:t>
            </a:r>
            <a:r>
              <a:rPr lang="en-GB" sz="2800" dirty="0">
                <a:solidFill>
                  <a:srgbClr val="084672"/>
                </a:solidFill>
              </a:rPr>
              <a:t> in developing the present power sector worldwide, while adapting them to today’s complex conditions. </a:t>
            </a:r>
          </a:p>
          <a:p>
            <a:r>
              <a:rPr lang="en-GB" sz="2800" dirty="0">
                <a:solidFill>
                  <a:srgbClr val="084672"/>
                </a:solidFill>
              </a:rPr>
              <a:t>However, </a:t>
            </a:r>
            <a:r>
              <a:rPr lang="en-GB" sz="2800" b="1" dirty="0">
                <a:solidFill>
                  <a:srgbClr val="084672"/>
                </a:solidFill>
              </a:rPr>
              <a:t>lack of appropriate regulatory proposals that use these principles to address new situations</a:t>
            </a:r>
            <a:r>
              <a:rPr lang="en-GB" sz="2800" dirty="0">
                <a:solidFill>
                  <a:srgbClr val="084672"/>
                </a:solidFill>
              </a:rPr>
              <a:t> is one of the factors contributing to insufficient progress on matters of great importance, for instance in</a:t>
            </a:r>
          </a:p>
          <a:p>
            <a:pPr lvl="1"/>
            <a:r>
              <a:rPr lang="en-GB" sz="2600" dirty="0">
                <a:solidFill>
                  <a:srgbClr val="084672"/>
                </a:solidFill>
              </a:rPr>
              <a:t>Making progress towards universal access to electricity</a:t>
            </a:r>
          </a:p>
          <a:p>
            <a:pPr lvl="1"/>
            <a:r>
              <a:rPr lang="en-GB" sz="2600" dirty="0">
                <a:solidFill>
                  <a:srgbClr val="084672"/>
                </a:solidFill>
              </a:rPr>
              <a:t>Integration of electricity systems into larger national, regional or continental organisations.</a:t>
            </a:r>
          </a:p>
        </p:txBody>
      </p:sp>
      <p:sp>
        <p:nvSpPr>
          <p:cNvPr id="8" name="Title 23">
            <a:extLst>
              <a:ext uri="{FF2B5EF4-FFF2-40B4-BE49-F238E27FC236}">
                <a16:creationId xmlns:a16="http://schemas.microsoft.com/office/drawing/2014/main" id="{9F65E346-482B-49F3-3357-8FCD6E1BD4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9943" y="141441"/>
            <a:ext cx="11348356" cy="705226"/>
          </a:xfrm>
        </p:spPr>
        <p:txBody>
          <a:bodyPr/>
          <a:lstStyle/>
          <a:p>
            <a:r>
              <a:rPr lang="en-US" dirty="0">
                <a:solidFill>
                  <a:srgbClr val="084672"/>
                </a:solidFill>
              </a:rPr>
              <a:t>About the need for new tools and principles</a:t>
            </a:r>
          </a:p>
        </p:txBody>
      </p:sp>
    </p:spTree>
    <p:extLst>
      <p:ext uri="{BB962C8B-B14F-4D97-AF65-F5344CB8AC3E}">
        <p14:creationId xmlns:p14="http://schemas.microsoft.com/office/powerpoint/2010/main" val="1042263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2E788F-FEA7-6BEB-7833-46A3F16FA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AD24088-317A-C64F-B96D-03D36F984F33}"/>
              </a:ext>
            </a:extLst>
          </p:cNvPr>
          <p:cNvSpPr txBox="1"/>
          <p:nvPr/>
        </p:nvSpPr>
        <p:spPr>
          <a:xfrm>
            <a:off x="0" y="3207"/>
            <a:ext cx="12190414" cy="6856376"/>
          </a:xfrm>
          <a:prstGeom prst="rect">
            <a:avLst/>
          </a:prstGeom>
          <a:solidFill>
            <a:srgbClr val="44B5C2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7D3FAD5-0F8F-BA1A-340D-695872D6785F}"/>
              </a:ext>
            </a:extLst>
          </p:cNvPr>
          <p:cNvSpPr txBox="1">
            <a:spLocks/>
          </p:cNvSpPr>
          <p:nvPr/>
        </p:nvSpPr>
        <p:spPr>
          <a:xfrm>
            <a:off x="768526" y="690717"/>
            <a:ext cx="10693110" cy="765065"/>
          </a:xfrm>
          <a:prstGeom prst="rect">
            <a:avLst/>
          </a:prstGeom>
          <a:ln w="12700">
            <a:noFill/>
            <a:miter lim="400000"/>
          </a:ln>
        </p:spPr>
        <p:txBody>
          <a:bodyPr>
            <a:normAutofit/>
          </a:bodyPr>
          <a:lstStyle>
            <a:lvl1pPr algn="ctr" defTabSz="17373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840" kern="120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rPr lang="en-US" sz="3600" b="1" dirty="0">
                <a:solidFill>
                  <a:srgbClr val="084672"/>
                </a:solidFill>
                <a:latin typeface="Avenir Black" panose="02000503020000020003" pitchFamily="2" charset="0"/>
              </a:rPr>
              <a:t>Outline – part 1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B909C24-46B6-CD0F-2B87-BFBE80590C84}"/>
              </a:ext>
            </a:extLst>
          </p:cNvPr>
          <p:cNvSpPr txBox="1">
            <a:spLocks/>
          </p:cNvSpPr>
          <p:nvPr/>
        </p:nvSpPr>
        <p:spPr>
          <a:xfrm>
            <a:off x="585355" y="2095784"/>
            <a:ext cx="11162198" cy="3360615"/>
          </a:xfrm>
          <a:prstGeom prst="rect">
            <a:avLst/>
          </a:prstGeom>
          <a:ln w="12700">
            <a:noFill/>
            <a:miter lim="400000"/>
          </a:ln>
        </p:spPr>
        <p:txBody>
          <a:bodyPr vert="horz" lIns="91428" tIns="45714" rIns="91428" bIns="45714" rtlCol="0" anchor="ctr">
            <a:noAutofit/>
          </a:bodyPr>
          <a:lstStyle>
            <a:lvl1pPr algn="ctr" defTabSz="17373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840" kern="120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pPr marL="457200" indent="-4572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84672"/>
                </a:solidFill>
                <a:latin typeface="+mn-lt"/>
              </a:rPr>
              <a:t>Any recent relevant changes in energy regulation?</a:t>
            </a:r>
            <a:endParaRPr lang="en-US" sz="2800" dirty="0">
              <a:solidFill>
                <a:srgbClr val="084672"/>
              </a:solidFill>
            </a:endParaRPr>
          </a:p>
          <a:p>
            <a:pPr marL="914309" lvl="1" indent="-457154">
              <a:spcBef>
                <a:spcPts val="200"/>
              </a:spcBef>
              <a:spcAft>
                <a:spcPts val="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00" dirty="0">
                <a:solidFill>
                  <a:srgbClr val="084672"/>
                </a:solidFill>
              </a:rPr>
              <a:t>mmm</a:t>
            </a:r>
            <a:endParaRPr lang="en-US" sz="3000" dirty="0">
              <a:solidFill>
                <a:srgbClr val="084672"/>
              </a:solidFill>
            </a:endParaRPr>
          </a:p>
          <a:p>
            <a:pPr marL="714304" indent="-438106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084672"/>
                </a:solidFill>
                <a:latin typeface="+mn-lt"/>
              </a:rPr>
              <a:t>The successive “waves” in energy regulation</a:t>
            </a:r>
          </a:p>
          <a:p>
            <a:pPr marL="457200" indent="-4572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84672"/>
                </a:solidFill>
                <a:latin typeface="+mn-lt"/>
              </a:rPr>
              <a:t>How can regulators cope with the changing roles of regulation?</a:t>
            </a:r>
          </a:p>
          <a:p>
            <a:pPr marL="457200" indent="-4572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84672"/>
                </a:solidFill>
                <a:latin typeface="+mn-lt"/>
              </a:rPr>
              <a:t>What is the most important element of successful regulation?</a:t>
            </a:r>
          </a:p>
          <a:p>
            <a:pPr marL="457200" indent="-4572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84672"/>
                </a:solidFill>
                <a:latin typeface="+mn-lt"/>
              </a:rPr>
              <a:t>How can regulators adapt to faster-moving developments?</a:t>
            </a:r>
          </a:p>
          <a:p>
            <a:pPr marL="457200" indent="-4572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FF00"/>
                </a:solidFill>
                <a:latin typeface="+mn-lt"/>
              </a:rPr>
              <a:t>Do we need new tools and principles?</a:t>
            </a:r>
            <a:endParaRPr lang="en-US" sz="2800" b="1" dirty="0">
              <a:solidFill>
                <a:srgbClr val="FFFF00"/>
              </a:solidFill>
            </a:endParaRPr>
          </a:p>
          <a:p>
            <a:pPr marL="914309" lvl="1" indent="-457154">
              <a:spcBef>
                <a:spcPts val="200"/>
              </a:spcBef>
              <a:spcAft>
                <a:spcPts val="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00" dirty="0">
                <a:solidFill>
                  <a:srgbClr val="084672"/>
                </a:solidFill>
              </a:rPr>
              <a:t>mmm</a:t>
            </a:r>
            <a:endParaRPr lang="en-US" sz="3000" dirty="0">
              <a:solidFill>
                <a:srgbClr val="084672"/>
              </a:solidFill>
            </a:endParaRPr>
          </a:p>
          <a:p>
            <a:pPr marL="714304" indent="-438106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600" b="1" dirty="0">
                <a:solidFill>
                  <a:srgbClr val="FFFF00"/>
                </a:solidFill>
                <a:latin typeface="+mn-lt"/>
              </a:rPr>
              <a:t>Universal access</a:t>
            </a:r>
          </a:p>
          <a:p>
            <a:pPr marL="714304" indent="-438106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600" b="1" dirty="0">
                <a:solidFill>
                  <a:srgbClr val="FFFF00"/>
                </a:solidFill>
                <a:latin typeface="+mn-lt"/>
              </a:rPr>
              <a:t>Regional integration</a:t>
            </a:r>
          </a:p>
          <a:p>
            <a:pPr marL="457200" indent="-4572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84672"/>
                </a:solidFill>
                <a:latin typeface="+mn-lt"/>
              </a:rPr>
              <a:t>The classical regulation tools to deal with uncertainty</a:t>
            </a:r>
          </a:p>
          <a:p>
            <a:pPr marL="714304" indent="-438106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endParaRPr lang="en-US" sz="1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266783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B6FB04-14D7-D63B-B8D9-328081B457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Picture 50">
            <a:extLst>
              <a:ext uri="{FF2B5EF4-FFF2-40B4-BE49-F238E27FC236}">
                <a16:creationId xmlns:a16="http://schemas.microsoft.com/office/drawing/2014/main" id="{697E5650-C2A7-FC9F-19D7-C3FDC1F7C1D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0025"/>
          <a:stretch>
            <a:fillRect/>
          </a:stretch>
        </p:blipFill>
        <p:spPr>
          <a:xfrm>
            <a:off x="7539513" y="93885"/>
            <a:ext cx="4650900" cy="88298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2BC7911-BCFA-3CF8-2F87-488EB4B6F475}"/>
              </a:ext>
            </a:extLst>
          </p:cNvPr>
          <p:cNvSpPr txBox="1"/>
          <p:nvPr/>
        </p:nvSpPr>
        <p:spPr>
          <a:xfrm>
            <a:off x="7429500" y="77941"/>
            <a:ext cx="4660900" cy="7052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802FECE-91BB-CA05-5014-E02883F573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7232" y="6134100"/>
            <a:ext cx="4484124" cy="658333"/>
          </a:xfrm>
          <a:prstGeom prst="rect">
            <a:avLst/>
          </a:prstGeom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B46660C3-0FE8-283C-46A0-75C12A12F39F}"/>
              </a:ext>
            </a:extLst>
          </p:cNvPr>
          <p:cNvSpPr txBox="1">
            <a:spLocks/>
          </p:cNvSpPr>
          <p:nvPr/>
        </p:nvSpPr>
        <p:spPr>
          <a:xfrm>
            <a:off x="449943" y="1297889"/>
            <a:ext cx="11348356" cy="3189814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44B5C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001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44B5C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44B5C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44B5C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44B5C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800" b="1" dirty="0">
                <a:solidFill>
                  <a:srgbClr val="084672"/>
                </a:solidFill>
              </a:rPr>
              <a:t>Much remains to be done in regions of the world </a:t>
            </a:r>
            <a:r>
              <a:rPr lang="en-GB" sz="2800" dirty="0">
                <a:solidFill>
                  <a:srgbClr val="084672"/>
                </a:solidFill>
              </a:rPr>
              <a:t>where substantial synergies that could reduce operating and investment costs, increase reliability, harness the best natural resources and enable the creation of markets </a:t>
            </a:r>
            <a:r>
              <a:rPr lang="en-GB" sz="2800" b="1" dirty="0">
                <a:solidFill>
                  <a:srgbClr val="084672"/>
                </a:solidFill>
              </a:rPr>
              <a:t>remain untapped.</a:t>
            </a:r>
          </a:p>
          <a:p>
            <a:r>
              <a:rPr lang="en-GB" sz="2800" dirty="0">
                <a:solidFill>
                  <a:srgbClr val="084672"/>
                </a:solidFill>
              </a:rPr>
              <a:t>A key factor behind limited integration is the absence of adequate regulation for </a:t>
            </a:r>
            <a:r>
              <a:rPr lang="en-GB" sz="2800" b="1" dirty="0">
                <a:solidFill>
                  <a:srgbClr val="084672"/>
                </a:solidFill>
              </a:rPr>
              <a:t>allocating interconnection costs </a:t>
            </a:r>
            <a:r>
              <a:rPr lang="en-GB" sz="2800" dirty="0">
                <a:solidFill>
                  <a:srgbClr val="084672"/>
                </a:solidFill>
              </a:rPr>
              <a:t>and </a:t>
            </a:r>
            <a:r>
              <a:rPr lang="en-GB" sz="2800" b="1" dirty="0">
                <a:solidFill>
                  <a:srgbClr val="084672"/>
                </a:solidFill>
              </a:rPr>
              <a:t>efficiently integrating the operation of all generation resources.</a:t>
            </a:r>
          </a:p>
        </p:txBody>
      </p:sp>
      <p:sp>
        <p:nvSpPr>
          <p:cNvPr id="8" name="Title 23">
            <a:extLst>
              <a:ext uri="{FF2B5EF4-FFF2-40B4-BE49-F238E27FC236}">
                <a16:creationId xmlns:a16="http://schemas.microsoft.com/office/drawing/2014/main" id="{3E9D8C20-B827-6DC8-AA22-669A82F6FA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9943" y="141441"/>
            <a:ext cx="11348356" cy="705226"/>
          </a:xfrm>
        </p:spPr>
        <p:txBody>
          <a:bodyPr/>
          <a:lstStyle/>
          <a:p>
            <a:r>
              <a:rPr lang="en-US" dirty="0">
                <a:solidFill>
                  <a:srgbClr val="084672"/>
                </a:solidFill>
              </a:rPr>
              <a:t>Regional power sector integration</a:t>
            </a:r>
          </a:p>
        </p:txBody>
      </p:sp>
    </p:spTree>
    <p:extLst>
      <p:ext uri="{BB962C8B-B14F-4D97-AF65-F5344CB8AC3E}">
        <p14:creationId xmlns:p14="http://schemas.microsoft.com/office/powerpoint/2010/main" val="29642921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D58122-06AA-CDB7-25A8-016DFEDF3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6D67DEF-3B50-11B4-A7C4-9285C1AE9521}"/>
              </a:ext>
            </a:extLst>
          </p:cNvPr>
          <p:cNvSpPr txBox="1"/>
          <p:nvPr/>
        </p:nvSpPr>
        <p:spPr>
          <a:xfrm>
            <a:off x="0" y="3207"/>
            <a:ext cx="12190414" cy="6856376"/>
          </a:xfrm>
          <a:prstGeom prst="rect">
            <a:avLst/>
          </a:prstGeom>
          <a:solidFill>
            <a:srgbClr val="44B5C2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90138EC0-69EA-B949-AAEE-9741AC1A3184}"/>
              </a:ext>
            </a:extLst>
          </p:cNvPr>
          <p:cNvSpPr txBox="1">
            <a:spLocks/>
          </p:cNvSpPr>
          <p:nvPr/>
        </p:nvSpPr>
        <p:spPr>
          <a:xfrm>
            <a:off x="768526" y="690717"/>
            <a:ext cx="10693110" cy="765065"/>
          </a:xfrm>
          <a:prstGeom prst="rect">
            <a:avLst/>
          </a:prstGeom>
          <a:ln w="12700">
            <a:noFill/>
            <a:miter lim="400000"/>
          </a:ln>
        </p:spPr>
        <p:txBody>
          <a:bodyPr>
            <a:normAutofit/>
          </a:bodyPr>
          <a:lstStyle>
            <a:lvl1pPr algn="ctr" defTabSz="17373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840" kern="120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rPr lang="en-US" sz="3600" b="1" dirty="0">
                <a:solidFill>
                  <a:srgbClr val="084672"/>
                </a:solidFill>
                <a:latin typeface="Avenir Black" panose="02000503020000020003" pitchFamily="2" charset="0"/>
              </a:rPr>
              <a:t>Outline – part 1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9C41A95-186D-FF6D-478F-2799E48EB4D3}"/>
              </a:ext>
            </a:extLst>
          </p:cNvPr>
          <p:cNvSpPr txBox="1">
            <a:spLocks/>
          </p:cNvSpPr>
          <p:nvPr/>
        </p:nvSpPr>
        <p:spPr>
          <a:xfrm>
            <a:off x="585355" y="2095784"/>
            <a:ext cx="11162198" cy="3360615"/>
          </a:xfrm>
          <a:prstGeom prst="rect">
            <a:avLst/>
          </a:prstGeom>
          <a:ln w="12700">
            <a:noFill/>
            <a:miter lim="400000"/>
          </a:ln>
        </p:spPr>
        <p:txBody>
          <a:bodyPr vert="horz" lIns="91428" tIns="45714" rIns="91428" bIns="45714" rtlCol="0" anchor="ctr">
            <a:noAutofit/>
          </a:bodyPr>
          <a:lstStyle>
            <a:lvl1pPr algn="ctr" defTabSz="17373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840" kern="120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pPr marL="457200" indent="-4572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84672"/>
                </a:solidFill>
                <a:latin typeface="+mn-lt"/>
              </a:rPr>
              <a:t>Any recent relevant changes in energy regulation?</a:t>
            </a:r>
            <a:endParaRPr lang="en-US" sz="2800" dirty="0">
              <a:solidFill>
                <a:srgbClr val="084672"/>
              </a:solidFill>
            </a:endParaRPr>
          </a:p>
          <a:p>
            <a:pPr marL="914309" lvl="1" indent="-457154">
              <a:spcBef>
                <a:spcPts val="200"/>
              </a:spcBef>
              <a:spcAft>
                <a:spcPts val="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00" dirty="0">
                <a:solidFill>
                  <a:srgbClr val="084672"/>
                </a:solidFill>
              </a:rPr>
              <a:t>mmm</a:t>
            </a:r>
            <a:endParaRPr lang="en-US" sz="3000" dirty="0">
              <a:solidFill>
                <a:srgbClr val="084672"/>
              </a:solidFill>
            </a:endParaRPr>
          </a:p>
          <a:p>
            <a:pPr marL="714304" indent="-438106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084672"/>
                </a:solidFill>
                <a:latin typeface="+mn-lt"/>
              </a:rPr>
              <a:t>The successive “waves” in energy regulation</a:t>
            </a:r>
          </a:p>
          <a:p>
            <a:pPr marL="457200" indent="-4572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84672"/>
                </a:solidFill>
                <a:latin typeface="+mn-lt"/>
              </a:rPr>
              <a:t>How can regulators cope with the changing roles of regulation?</a:t>
            </a:r>
          </a:p>
          <a:p>
            <a:pPr marL="457200" indent="-4572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84672"/>
                </a:solidFill>
                <a:latin typeface="+mn-lt"/>
              </a:rPr>
              <a:t>What is the most important element of successful regulation?</a:t>
            </a:r>
          </a:p>
          <a:p>
            <a:pPr marL="457200" indent="-4572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84672"/>
                </a:solidFill>
                <a:latin typeface="+mn-lt"/>
              </a:rPr>
              <a:t>How can regulators adapt to faster-moving developments?</a:t>
            </a:r>
          </a:p>
          <a:p>
            <a:pPr marL="457200" indent="-4572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84672"/>
                </a:solidFill>
                <a:latin typeface="+mn-lt"/>
              </a:rPr>
              <a:t>Do we need new tools and principles?</a:t>
            </a:r>
            <a:endParaRPr lang="en-US" sz="2800" dirty="0">
              <a:solidFill>
                <a:srgbClr val="084672"/>
              </a:solidFill>
            </a:endParaRPr>
          </a:p>
          <a:p>
            <a:pPr marL="914309" lvl="1" indent="-457154">
              <a:spcBef>
                <a:spcPts val="200"/>
              </a:spcBef>
              <a:spcAft>
                <a:spcPts val="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00" dirty="0">
                <a:solidFill>
                  <a:srgbClr val="084672"/>
                </a:solidFill>
              </a:rPr>
              <a:t>mmm</a:t>
            </a:r>
            <a:endParaRPr lang="en-US" sz="3000" dirty="0">
              <a:solidFill>
                <a:srgbClr val="084672"/>
              </a:solidFill>
            </a:endParaRPr>
          </a:p>
          <a:p>
            <a:pPr marL="714304" indent="-438106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084672"/>
                </a:solidFill>
                <a:latin typeface="+mn-lt"/>
              </a:rPr>
              <a:t>Universal access</a:t>
            </a:r>
          </a:p>
          <a:p>
            <a:pPr marL="714304" indent="-438106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084672"/>
                </a:solidFill>
                <a:latin typeface="+mn-lt"/>
              </a:rPr>
              <a:t>Regional integration</a:t>
            </a:r>
          </a:p>
          <a:p>
            <a:pPr marL="457200" indent="-4572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FF00"/>
                </a:solidFill>
                <a:latin typeface="+mn-lt"/>
              </a:rPr>
              <a:t>The classical regulation tools to deal with uncertainty</a:t>
            </a:r>
          </a:p>
          <a:p>
            <a:pPr marL="714304" indent="-438106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endParaRPr lang="en-US" sz="1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961659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3E2AD1-351E-7759-A817-934F451392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Picture 50">
            <a:extLst>
              <a:ext uri="{FF2B5EF4-FFF2-40B4-BE49-F238E27FC236}">
                <a16:creationId xmlns:a16="http://schemas.microsoft.com/office/drawing/2014/main" id="{930B174E-B69D-F1C3-EC4D-113C48DCBF3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0025"/>
          <a:stretch>
            <a:fillRect/>
          </a:stretch>
        </p:blipFill>
        <p:spPr>
          <a:xfrm>
            <a:off x="7539513" y="93885"/>
            <a:ext cx="4650900" cy="88298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FF9CC66-1F0D-9A1E-4E9E-E001311C3428}"/>
              </a:ext>
            </a:extLst>
          </p:cNvPr>
          <p:cNvSpPr txBox="1"/>
          <p:nvPr/>
        </p:nvSpPr>
        <p:spPr>
          <a:xfrm>
            <a:off x="7429500" y="77941"/>
            <a:ext cx="4660900" cy="7052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766C4D1-FC8E-0EDE-01C2-9F7D1EDF8D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7232" y="6134100"/>
            <a:ext cx="4484124" cy="658333"/>
          </a:xfrm>
          <a:prstGeom prst="rect">
            <a:avLst/>
          </a:prstGeom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4DB12E5C-1DB5-AFFE-C37E-35C356496961}"/>
              </a:ext>
            </a:extLst>
          </p:cNvPr>
          <p:cNvSpPr txBox="1">
            <a:spLocks/>
          </p:cNvSpPr>
          <p:nvPr/>
        </p:nvSpPr>
        <p:spPr>
          <a:xfrm>
            <a:off x="449943" y="1297889"/>
            <a:ext cx="11348356" cy="3189814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44B5C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001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44B5C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44B5C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44B5C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44B5C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800" dirty="0">
                <a:solidFill>
                  <a:srgbClr val="084672"/>
                </a:solidFill>
              </a:rPr>
              <a:t>The classic tools of regulation should continue to be used, with the necessary adaptations, to support regulatory decisions and address uncertainty with objective information. </a:t>
            </a:r>
          </a:p>
          <a:p>
            <a:r>
              <a:rPr lang="en-GB" sz="2800" dirty="0">
                <a:solidFill>
                  <a:srgbClr val="084672"/>
                </a:solidFill>
              </a:rPr>
              <a:t>The second part of this presentation will discuss two representative tools.</a:t>
            </a:r>
          </a:p>
          <a:p>
            <a:pPr lvl="1"/>
            <a:r>
              <a:rPr lang="en-GB" sz="2600" b="1" dirty="0">
                <a:solidFill>
                  <a:srgbClr val="084672"/>
                </a:solidFill>
              </a:rPr>
              <a:t>Cost-benefit analysis </a:t>
            </a:r>
            <a:r>
              <a:rPr lang="en-GB" sz="2600" dirty="0">
                <a:solidFill>
                  <a:srgbClr val="084672"/>
                </a:solidFill>
              </a:rPr>
              <a:t>of investment decisions concerning energy infrastructure.</a:t>
            </a:r>
          </a:p>
          <a:p>
            <a:pPr lvl="1"/>
            <a:r>
              <a:rPr lang="en-GB" sz="2600" b="1" dirty="0">
                <a:solidFill>
                  <a:srgbClr val="084672"/>
                </a:solidFill>
              </a:rPr>
              <a:t>Assessment of the economic, social and environmental impact </a:t>
            </a:r>
            <a:r>
              <a:rPr lang="en-GB" sz="2600" dirty="0">
                <a:solidFill>
                  <a:srgbClr val="084672"/>
                </a:solidFill>
              </a:rPr>
              <a:t>of regulatory decisions on all those who may be affected by them. </a:t>
            </a:r>
          </a:p>
        </p:txBody>
      </p:sp>
      <p:sp>
        <p:nvSpPr>
          <p:cNvPr id="8" name="Title 23">
            <a:extLst>
              <a:ext uri="{FF2B5EF4-FFF2-40B4-BE49-F238E27FC236}">
                <a16:creationId xmlns:a16="http://schemas.microsoft.com/office/drawing/2014/main" id="{DADD9082-0259-2A46-E412-F33CA5B8AA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9943" y="141441"/>
            <a:ext cx="11348356" cy="705226"/>
          </a:xfrm>
        </p:spPr>
        <p:txBody>
          <a:bodyPr/>
          <a:lstStyle/>
          <a:p>
            <a:r>
              <a:rPr lang="en-US" dirty="0">
                <a:solidFill>
                  <a:srgbClr val="084672"/>
                </a:solidFill>
              </a:rPr>
              <a:t>Dealing with uncertainty</a:t>
            </a:r>
          </a:p>
        </p:txBody>
      </p:sp>
    </p:spTree>
    <p:extLst>
      <p:ext uri="{BB962C8B-B14F-4D97-AF65-F5344CB8AC3E}">
        <p14:creationId xmlns:p14="http://schemas.microsoft.com/office/powerpoint/2010/main" val="37061465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1A01D6-77FF-B872-05DC-32942B8B4E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4FC7883-F63A-4930-A99F-2BDCF31BF4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1" cy="6859588"/>
          </a:xfrm>
          <a:prstGeom prst="rect">
            <a:avLst/>
          </a:prstGeom>
        </p:spPr>
      </p:pic>
      <p:sp>
        <p:nvSpPr>
          <p:cNvPr id="14" name="직사각형 3">
            <a:extLst>
              <a:ext uri="{FF2B5EF4-FFF2-40B4-BE49-F238E27FC236}">
                <a16:creationId xmlns:a16="http://schemas.microsoft.com/office/drawing/2014/main" id="{DCE5FE1A-3119-C7C3-77DB-B54D20F404B2}"/>
              </a:ext>
            </a:extLst>
          </p:cNvPr>
          <p:cNvSpPr/>
          <p:nvPr/>
        </p:nvSpPr>
        <p:spPr>
          <a:xfrm>
            <a:off x="1" y="0"/>
            <a:ext cx="12190412" cy="6896336"/>
          </a:xfrm>
          <a:prstGeom prst="rect">
            <a:avLst/>
          </a:prstGeom>
          <a:solidFill>
            <a:schemeClr val="bg1"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15" name="직사각형 3">
            <a:extLst>
              <a:ext uri="{FF2B5EF4-FFF2-40B4-BE49-F238E27FC236}">
                <a16:creationId xmlns:a16="http://schemas.microsoft.com/office/drawing/2014/main" id="{134A3A26-5A4D-4C71-D0E6-A9F5E073CAAE}"/>
              </a:ext>
            </a:extLst>
          </p:cNvPr>
          <p:cNvSpPr/>
          <p:nvPr/>
        </p:nvSpPr>
        <p:spPr>
          <a:xfrm>
            <a:off x="1" y="-3850"/>
            <a:ext cx="12190412" cy="1874739"/>
          </a:xfrm>
          <a:prstGeom prst="rect">
            <a:avLst/>
          </a:prstGeom>
          <a:gradFill>
            <a:gsLst>
              <a:gs pos="0">
                <a:schemeClr val="lt1">
                  <a:alpha val="56000"/>
                </a:schemeClr>
              </a:gs>
              <a:gs pos="38000">
                <a:schemeClr val="lt1"/>
              </a:gs>
              <a:gs pos="100000">
                <a:schemeClr val="lt2">
                  <a:alpha val="0"/>
                </a:schemeClr>
              </a:gs>
            </a:gsLst>
            <a:lin ang="2700006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C4A3FF2-A786-129E-4F11-C4B96D00DB2D}"/>
              </a:ext>
            </a:extLst>
          </p:cNvPr>
          <p:cNvSpPr txBox="1">
            <a:spLocks/>
          </p:cNvSpPr>
          <p:nvPr/>
        </p:nvSpPr>
        <p:spPr>
          <a:xfrm>
            <a:off x="972939" y="3366113"/>
            <a:ext cx="7478316" cy="860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spcFirstLastPara="1" vert="horz" wrap="square" lIns="132741" tIns="66371" rIns="132741" bIns="66371" numCol="1" rtlCol="0" anchor="t" anchorCtr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defTabSz="746568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SzPts val="3200"/>
              <a:buFont typeface="굴림체" pitchFamily="49" charset="-127"/>
              <a:buNone/>
              <a:defRPr lang="ko-KR" altLang="en-US" sz="5399" b="0" i="0" u="none" strike="noStrike" kern="1200" cap="none" baseline="0" dirty="0">
                <a:solidFill>
                  <a:srgbClr val="386907"/>
                </a:solidFill>
                <a:effectLst/>
                <a:latin typeface="+mj-lt"/>
                <a:ea typeface="맑은 고딕" pitchFamily="50" charset="-127"/>
                <a:cs typeface="+mj-cs"/>
                <a:sym typeface="Inter-Regular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r>
              <a:rPr lang="en-US" sz="3600" b="1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Presentation Title</a:t>
            </a:r>
            <a:endParaRPr lang="en-US" sz="3200" dirty="0">
              <a:solidFill>
                <a:srgbClr val="088F9E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직사각형 3">
            <a:extLst>
              <a:ext uri="{FF2B5EF4-FFF2-40B4-BE49-F238E27FC236}">
                <a16:creationId xmlns:a16="http://schemas.microsoft.com/office/drawing/2014/main" id="{8529B959-A45E-783F-A4F1-CA81CB977221}"/>
              </a:ext>
            </a:extLst>
          </p:cNvPr>
          <p:cNvSpPr/>
          <p:nvPr/>
        </p:nvSpPr>
        <p:spPr>
          <a:xfrm flipV="1">
            <a:off x="1" y="1854588"/>
            <a:ext cx="12190412" cy="45719"/>
          </a:xfrm>
          <a:prstGeom prst="rect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FAF8CF2-AF18-FA6A-EA92-0A945084807B}"/>
              </a:ext>
            </a:extLst>
          </p:cNvPr>
          <p:cNvGrpSpPr/>
          <p:nvPr/>
        </p:nvGrpSpPr>
        <p:grpSpPr>
          <a:xfrm>
            <a:off x="925794" y="432250"/>
            <a:ext cx="10374269" cy="1210062"/>
            <a:chOff x="925794" y="432250"/>
            <a:chExt cx="10374269" cy="1210062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46D2FDB7-DC84-82EB-68E1-98C280F2C6C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94450" y="432250"/>
              <a:ext cx="3805613" cy="1159416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15A71805-EF95-7ABD-2535-81B218E14FD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5794" y="432250"/>
              <a:ext cx="4323072" cy="1210062"/>
            </a:xfrm>
            <a:prstGeom prst="rect">
              <a:avLst/>
            </a:prstGeom>
          </p:spPr>
        </p:pic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881D51C6-7265-C692-52AD-1C18AEE105F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025489"/>
            <a:ext cx="12190413" cy="876898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5B0B8F31-702A-0850-9BE6-B1D089CB005F}"/>
              </a:ext>
            </a:extLst>
          </p:cNvPr>
          <p:cNvSpPr/>
          <p:nvPr/>
        </p:nvSpPr>
        <p:spPr>
          <a:xfrm>
            <a:off x="1039543" y="6517428"/>
            <a:ext cx="242887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spcBef>
                <a:spcPts val="600"/>
              </a:spcBef>
              <a:spcAft>
                <a:spcPts val="600"/>
              </a:spcAft>
              <a:buClr>
                <a:srgbClr val="088F9E"/>
              </a:buClr>
            </a:pPr>
            <a:r>
              <a:rPr lang="da-DK" altLang="ko-KR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	 Day/Month/2026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4131C4-1C61-C5B6-1FCD-1097A1037E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12190411" cy="6859588"/>
          </a:xfrm>
          <a:prstGeom prst="rect">
            <a:avLst/>
          </a:prstGeom>
        </p:spPr>
      </p:pic>
      <p:sp>
        <p:nvSpPr>
          <p:cNvPr id="5" name="직사각형 3">
            <a:extLst>
              <a:ext uri="{FF2B5EF4-FFF2-40B4-BE49-F238E27FC236}">
                <a16:creationId xmlns:a16="http://schemas.microsoft.com/office/drawing/2014/main" id="{D86278C7-1A8A-51D7-8BF5-78A63423FF71}"/>
              </a:ext>
            </a:extLst>
          </p:cNvPr>
          <p:cNvSpPr/>
          <p:nvPr/>
        </p:nvSpPr>
        <p:spPr>
          <a:xfrm>
            <a:off x="1" y="-26202"/>
            <a:ext cx="12190412" cy="6896336"/>
          </a:xfrm>
          <a:prstGeom prst="rect">
            <a:avLst/>
          </a:prstGeom>
          <a:solidFill>
            <a:schemeClr val="bg1"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6" name="직사각형 3">
            <a:extLst>
              <a:ext uri="{FF2B5EF4-FFF2-40B4-BE49-F238E27FC236}">
                <a16:creationId xmlns:a16="http://schemas.microsoft.com/office/drawing/2014/main" id="{FAE8D7DB-399A-15DF-8940-62FE83E22E68}"/>
              </a:ext>
            </a:extLst>
          </p:cNvPr>
          <p:cNvSpPr/>
          <p:nvPr/>
        </p:nvSpPr>
        <p:spPr>
          <a:xfrm>
            <a:off x="-1" y="0"/>
            <a:ext cx="12190412" cy="1900307"/>
          </a:xfrm>
          <a:prstGeom prst="rect">
            <a:avLst/>
          </a:prstGeom>
          <a:gradFill>
            <a:gsLst>
              <a:gs pos="0">
                <a:schemeClr val="lt1">
                  <a:alpha val="56000"/>
                </a:schemeClr>
              </a:gs>
              <a:gs pos="38000">
                <a:schemeClr val="lt1"/>
              </a:gs>
              <a:gs pos="100000">
                <a:schemeClr val="lt2">
                  <a:alpha val="0"/>
                </a:schemeClr>
              </a:gs>
            </a:gsLst>
            <a:lin ang="2700006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DCFFF69-BBA0-0C4B-AB65-7C2768E89EC6}"/>
              </a:ext>
            </a:extLst>
          </p:cNvPr>
          <p:cNvSpPr txBox="1">
            <a:spLocks/>
          </p:cNvSpPr>
          <p:nvPr/>
        </p:nvSpPr>
        <p:spPr>
          <a:xfrm>
            <a:off x="315693" y="2220822"/>
            <a:ext cx="10334377" cy="1898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spcFirstLastPara="1" vert="horz" wrap="square" lIns="132741" tIns="66371" rIns="132741" bIns="66371" numCol="1" rtlCol="0" anchor="t" anchorCtr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defTabSz="746568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SzPts val="3200"/>
              <a:buFont typeface="굴림체" pitchFamily="49" charset="-127"/>
              <a:buNone/>
              <a:defRPr lang="ko-KR" altLang="en-US" sz="5399" b="0" i="0" u="none" strike="noStrike" kern="1200" cap="none" baseline="0" dirty="0">
                <a:solidFill>
                  <a:srgbClr val="386907"/>
                </a:solidFill>
                <a:effectLst/>
                <a:latin typeface="+mj-lt"/>
                <a:ea typeface="맑은 고딕" pitchFamily="50" charset="-127"/>
                <a:cs typeface="+mj-cs"/>
                <a:sym typeface="Inter-Regular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r>
              <a:rPr lang="en-US" sz="3200" b="1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Training Day – Module 1A</a:t>
            </a:r>
          </a:p>
          <a:p>
            <a:r>
              <a:rPr lang="en-US" sz="3600" b="1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tools for effective regulation:</a:t>
            </a:r>
          </a:p>
          <a:p>
            <a:r>
              <a:rPr lang="en-US" sz="3200" b="1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Responding to uncertainty and new challenges</a:t>
            </a:r>
            <a:br>
              <a:rPr lang="en-US" sz="2000" b="1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2000" b="1" dirty="0">
              <a:solidFill>
                <a:srgbClr val="088F9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000" b="1" dirty="0">
              <a:solidFill>
                <a:srgbClr val="088F9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3600" b="1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Ignacio Pérez-Arriaga</a:t>
            </a:r>
            <a:br>
              <a:rPr lang="en-US" sz="3600" b="1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800" b="1" i="1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Florence School of Regulation</a:t>
            </a:r>
          </a:p>
          <a:p>
            <a:r>
              <a:rPr lang="en-US" sz="2800" b="1" i="1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African School of Regulation</a:t>
            </a:r>
            <a:endParaRPr lang="en-US" sz="2400" i="1" dirty="0">
              <a:solidFill>
                <a:srgbClr val="088F9E"/>
              </a:solidFill>
              <a:latin typeface="Calibri" panose="020F0502020204030204" pitchFamily="34" charset="0"/>
            </a:endParaRPr>
          </a:p>
        </p:txBody>
      </p:sp>
      <p:sp>
        <p:nvSpPr>
          <p:cNvPr id="9" name="직사각형 3">
            <a:extLst>
              <a:ext uri="{FF2B5EF4-FFF2-40B4-BE49-F238E27FC236}">
                <a16:creationId xmlns:a16="http://schemas.microsoft.com/office/drawing/2014/main" id="{06FE6F72-3B94-1989-62DE-5649A89DD0DD}"/>
              </a:ext>
            </a:extLst>
          </p:cNvPr>
          <p:cNvSpPr/>
          <p:nvPr/>
        </p:nvSpPr>
        <p:spPr>
          <a:xfrm flipV="1">
            <a:off x="1" y="1854588"/>
            <a:ext cx="12190412" cy="45719"/>
          </a:xfrm>
          <a:prstGeom prst="rect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D9CD47E-1189-C1CB-B33A-159793D462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1480" y="420283"/>
            <a:ext cx="3179454" cy="87054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D2333D0-C9B4-15FE-BAF1-6D603DFE9D4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90808"/>
            <a:ext cx="12190413" cy="1394982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E30716E2-E91C-D2EA-35EB-87CB9E132522}"/>
              </a:ext>
            </a:extLst>
          </p:cNvPr>
          <p:cNvSpPr/>
          <p:nvPr/>
        </p:nvSpPr>
        <p:spPr>
          <a:xfrm>
            <a:off x="1039543" y="6517428"/>
            <a:ext cx="171713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spcBef>
                <a:spcPts val="600"/>
              </a:spcBef>
              <a:spcAft>
                <a:spcPts val="600"/>
              </a:spcAft>
              <a:buClr>
                <a:srgbClr val="088F9E"/>
              </a:buClr>
            </a:pPr>
            <a:r>
              <a:rPr lang="da-DK" altLang="ko-KR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21/September/2026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8EE986A3-DF4B-6364-F676-02E93345839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5545" y="495052"/>
            <a:ext cx="1777867" cy="438034"/>
          </a:xfrm>
          <a:prstGeom prst="rect">
            <a:avLst/>
          </a:prstGeom>
        </p:spPr>
      </p:pic>
      <p:sp>
        <p:nvSpPr>
          <p:cNvPr id="21" name="Freeform 20">
            <a:extLst>
              <a:ext uri="{FF2B5EF4-FFF2-40B4-BE49-F238E27FC236}">
                <a16:creationId xmlns:a16="http://schemas.microsoft.com/office/drawing/2014/main" id="{38AFC3EB-3B93-96CA-75C0-C1394A1052D3}"/>
              </a:ext>
            </a:extLst>
          </p:cNvPr>
          <p:cNvSpPr/>
          <p:nvPr/>
        </p:nvSpPr>
        <p:spPr>
          <a:xfrm>
            <a:off x="3712549" y="500877"/>
            <a:ext cx="209726" cy="210039"/>
          </a:xfrm>
          <a:custGeom>
            <a:avLst/>
            <a:gdLst>
              <a:gd name="csX0" fmla="*/ 209252 w 209726"/>
              <a:gd name="csY0" fmla="*/ 473 h 210039"/>
              <a:gd name="csX1" fmla="*/ 63345 w 209726"/>
              <a:gd name="csY1" fmla="*/ 109040 h 210039"/>
              <a:gd name="csX2" fmla="*/ 0 w 209726"/>
              <a:gd name="csY2" fmla="*/ 192772 h 210039"/>
              <a:gd name="csX3" fmla="*/ 4271 w 209726"/>
              <a:gd name="csY3" fmla="*/ 197030 h 210039"/>
              <a:gd name="csX4" fmla="*/ 35824 w 209726"/>
              <a:gd name="csY4" fmla="*/ 158475 h 210039"/>
              <a:gd name="csX5" fmla="*/ 106524 w 209726"/>
              <a:gd name="csY5" fmla="*/ 103364 h 210039"/>
              <a:gd name="csX6" fmla="*/ 51483 w 209726"/>
              <a:gd name="csY6" fmla="*/ 174323 h 210039"/>
              <a:gd name="csX7" fmla="*/ 13049 w 209726"/>
              <a:gd name="csY7" fmla="*/ 205781 h 210039"/>
              <a:gd name="csX8" fmla="*/ 17319 w 209726"/>
              <a:gd name="csY8" fmla="*/ 210039 h 210039"/>
              <a:gd name="csX9" fmla="*/ 101068 w 209726"/>
              <a:gd name="csY9" fmla="*/ 146649 h 210039"/>
              <a:gd name="csX10" fmla="*/ 209252 w 209726"/>
              <a:gd name="csY10" fmla="*/ 473 h 2100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209726" h="210039">
                <a:moveTo>
                  <a:pt x="209252" y="473"/>
                </a:moveTo>
                <a:cubicBezTo>
                  <a:pt x="202610" y="-6150"/>
                  <a:pt x="113879" y="58186"/>
                  <a:pt x="63345" y="109040"/>
                </a:cubicBezTo>
                <a:cubicBezTo>
                  <a:pt x="31554" y="140735"/>
                  <a:pt x="5457" y="177398"/>
                  <a:pt x="0" y="192772"/>
                </a:cubicBezTo>
                <a:lnTo>
                  <a:pt x="4271" y="197030"/>
                </a:lnTo>
                <a:cubicBezTo>
                  <a:pt x="8066" y="188988"/>
                  <a:pt x="17794" y="176452"/>
                  <a:pt x="35824" y="158475"/>
                </a:cubicBezTo>
                <a:cubicBezTo>
                  <a:pt x="64294" y="130092"/>
                  <a:pt x="103914" y="100525"/>
                  <a:pt x="106524" y="103364"/>
                </a:cubicBezTo>
                <a:cubicBezTo>
                  <a:pt x="109371" y="106202"/>
                  <a:pt x="79952" y="145703"/>
                  <a:pt x="51483" y="174323"/>
                </a:cubicBezTo>
                <a:cubicBezTo>
                  <a:pt x="33689" y="192063"/>
                  <a:pt x="21115" y="201997"/>
                  <a:pt x="13049" y="205781"/>
                </a:cubicBezTo>
                <a:lnTo>
                  <a:pt x="17319" y="210039"/>
                </a:lnTo>
                <a:cubicBezTo>
                  <a:pt x="32740" y="204599"/>
                  <a:pt x="69276" y="178344"/>
                  <a:pt x="101068" y="146649"/>
                </a:cubicBezTo>
                <a:cubicBezTo>
                  <a:pt x="151364" y="95795"/>
                  <a:pt x="215895" y="7095"/>
                  <a:pt x="209252" y="473"/>
                </a:cubicBezTo>
              </a:path>
            </a:pathLst>
          </a:custGeom>
          <a:solidFill>
            <a:srgbClr val="00B4EC"/>
          </a:solidFill>
          <a:ln w="2358" cap="flat">
            <a:noFill/>
            <a:prstDash val="solid"/>
            <a:miter/>
          </a:ln>
        </p:spPr>
        <p:txBody>
          <a:bodyPr/>
          <a:lstStyle/>
          <a:p>
            <a:endParaRPr lang="en-IT"/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AB3D2578-4758-662F-AE3B-F2DDDC1FDE4F}"/>
              </a:ext>
            </a:extLst>
          </p:cNvPr>
          <p:cNvSpPr/>
          <p:nvPr/>
        </p:nvSpPr>
        <p:spPr>
          <a:xfrm>
            <a:off x="3701636" y="758932"/>
            <a:ext cx="294821" cy="176865"/>
          </a:xfrm>
          <a:custGeom>
            <a:avLst/>
            <a:gdLst>
              <a:gd name="csX0" fmla="*/ 294662 w 294821"/>
              <a:gd name="csY0" fmla="*/ 175979 h 176865"/>
              <a:gd name="csX1" fmla="*/ 125030 w 294821"/>
              <a:gd name="csY1" fmla="*/ 48252 h 176865"/>
              <a:gd name="csX2" fmla="*/ 11862 w 294821"/>
              <a:gd name="csY2" fmla="*/ 0 h 176865"/>
              <a:gd name="csX3" fmla="*/ 9015 w 294821"/>
              <a:gd name="csY3" fmla="*/ 5204 h 176865"/>
              <a:gd name="csX4" fmla="*/ 61922 w 294821"/>
              <a:gd name="csY4" fmla="*/ 29803 h 176865"/>
              <a:gd name="csX5" fmla="*/ 146856 w 294821"/>
              <a:gd name="csY5" fmla="*/ 91301 h 176865"/>
              <a:gd name="csX6" fmla="*/ 50771 w 294821"/>
              <a:gd name="csY6" fmla="*/ 48962 h 176865"/>
              <a:gd name="csX7" fmla="*/ 2847 w 294821"/>
              <a:gd name="csY7" fmla="*/ 15848 h 176865"/>
              <a:gd name="csX8" fmla="*/ 0 w 294821"/>
              <a:gd name="csY8" fmla="*/ 21051 h 176865"/>
              <a:gd name="csX9" fmla="*/ 98695 w 294821"/>
              <a:gd name="csY9" fmla="*/ 94139 h 176865"/>
              <a:gd name="csX10" fmla="*/ 294662 w 294821"/>
              <a:gd name="csY10" fmla="*/ 175979 h 17686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294821" h="176865">
                <a:moveTo>
                  <a:pt x="294662" y="175979"/>
                </a:moveTo>
                <a:cubicBezTo>
                  <a:pt x="299407" y="167937"/>
                  <a:pt x="197864" y="90118"/>
                  <a:pt x="125030" y="48252"/>
                </a:cubicBezTo>
                <a:cubicBezTo>
                  <a:pt x="79478" y="21997"/>
                  <a:pt x="30605" y="2602"/>
                  <a:pt x="11862" y="0"/>
                </a:cubicBezTo>
                <a:lnTo>
                  <a:pt x="9015" y="5204"/>
                </a:lnTo>
                <a:cubicBezTo>
                  <a:pt x="18980" y="7569"/>
                  <a:pt x="36062" y="15138"/>
                  <a:pt x="61922" y="29803"/>
                </a:cubicBezTo>
                <a:cubicBezTo>
                  <a:pt x="102965" y="53219"/>
                  <a:pt x="148754" y="87990"/>
                  <a:pt x="146856" y="91301"/>
                </a:cubicBezTo>
                <a:cubicBezTo>
                  <a:pt x="144958" y="94612"/>
                  <a:pt x="91578" y="72615"/>
                  <a:pt x="50771" y="48962"/>
                </a:cubicBezTo>
                <a:cubicBezTo>
                  <a:pt x="25148" y="34297"/>
                  <a:pt x="9964" y="23180"/>
                  <a:pt x="2847" y="15848"/>
                </a:cubicBezTo>
                <a:lnTo>
                  <a:pt x="0" y="21051"/>
                </a:lnTo>
                <a:cubicBezTo>
                  <a:pt x="11625" y="35716"/>
                  <a:pt x="52906" y="67884"/>
                  <a:pt x="98695" y="94139"/>
                </a:cubicBezTo>
                <a:cubicBezTo>
                  <a:pt x="171293" y="135769"/>
                  <a:pt x="290154" y="184021"/>
                  <a:pt x="294662" y="175979"/>
                </a:cubicBezTo>
              </a:path>
            </a:pathLst>
          </a:custGeom>
          <a:solidFill>
            <a:srgbClr val="00B4EC"/>
          </a:solidFill>
          <a:ln w="2358" cap="flat">
            <a:noFill/>
            <a:prstDash val="solid"/>
            <a:miter/>
          </a:ln>
        </p:spPr>
        <p:txBody>
          <a:bodyPr/>
          <a:lstStyle/>
          <a:p>
            <a:endParaRPr lang="en-IT"/>
          </a:p>
        </p:txBody>
      </p:sp>
      <p:sp>
        <p:nvSpPr>
          <p:cNvPr id="23" name="Freeform 22">
            <a:extLst>
              <a:ext uri="{FF2B5EF4-FFF2-40B4-BE49-F238E27FC236}">
                <a16:creationId xmlns:a16="http://schemas.microsoft.com/office/drawing/2014/main" id="{EB7465EF-0F78-F1D0-4ACA-687B06D34B66}"/>
              </a:ext>
            </a:extLst>
          </p:cNvPr>
          <p:cNvSpPr/>
          <p:nvPr/>
        </p:nvSpPr>
        <p:spPr>
          <a:xfrm>
            <a:off x="3381471" y="769812"/>
            <a:ext cx="272003" cy="270236"/>
          </a:xfrm>
          <a:custGeom>
            <a:avLst/>
            <a:gdLst>
              <a:gd name="csX0" fmla="*/ 355 w 272003"/>
              <a:gd name="csY0" fmla="*/ 269882 h 270236"/>
              <a:gd name="csX1" fmla="*/ 148160 w 272003"/>
              <a:gd name="csY1" fmla="*/ 85624 h 270236"/>
              <a:gd name="csX2" fmla="*/ 254684 w 272003"/>
              <a:gd name="csY2" fmla="*/ 0 h 270236"/>
              <a:gd name="csX3" fmla="*/ 258955 w 272003"/>
              <a:gd name="csY3" fmla="*/ 4258 h 270236"/>
              <a:gd name="csX4" fmla="*/ 209607 w 272003"/>
              <a:gd name="csY4" fmla="*/ 46360 h 270236"/>
              <a:gd name="csX5" fmla="*/ 135112 w 272003"/>
              <a:gd name="csY5" fmla="*/ 136242 h 270236"/>
              <a:gd name="csX6" fmla="*/ 225503 w 272003"/>
              <a:gd name="csY6" fmla="*/ 62208 h 270236"/>
              <a:gd name="csX7" fmla="*/ 267733 w 272003"/>
              <a:gd name="csY7" fmla="*/ 13246 h 270236"/>
              <a:gd name="csX8" fmla="*/ 272003 w 272003"/>
              <a:gd name="csY8" fmla="*/ 17503 h 270236"/>
              <a:gd name="csX9" fmla="*/ 185882 w 272003"/>
              <a:gd name="csY9" fmla="*/ 123469 h 270236"/>
              <a:gd name="csX10" fmla="*/ 355 w 272003"/>
              <a:gd name="csY10" fmla="*/ 269882 h 27023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272003" h="270236">
                <a:moveTo>
                  <a:pt x="355" y="269882"/>
                </a:moveTo>
                <a:cubicBezTo>
                  <a:pt x="-6288" y="263259"/>
                  <a:pt x="81731" y="151616"/>
                  <a:pt x="148160" y="85624"/>
                </a:cubicBezTo>
                <a:cubicBezTo>
                  <a:pt x="189678" y="44231"/>
                  <a:pt x="235942" y="8515"/>
                  <a:pt x="254684" y="0"/>
                </a:cubicBezTo>
                <a:lnTo>
                  <a:pt x="258955" y="4258"/>
                </a:lnTo>
                <a:cubicBezTo>
                  <a:pt x="248990" y="9934"/>
                  <a:pt x="233095" y="23180"/>
                  <a:pt x="209607" y="46360"/>
                </a:cubicBezTo>
                <a:cubicBezTo>
                  <a:pt x="172359" y="83495"/>
                  <a:pt x="132265" y="133403"/>
                  <a:pt x="135112" y="136242"/>
                </a:cubicBezTo>
                <a:cubicBezTo>
                  <a:pt x="137958" y="139080"/>
                  <a:pt x="188255" y="99343"/>
                  <a:pt x="225503" y="62208"/>
                </a:cubicBezTo>
                <a:cubicBezTo>
                  <a:pt x="248990" y="39028"/>
                  <a:pt x="262276" y="22944"/>
                  <a:pt x="267733" y="13246"/>
                </a:cubicBezTo>
                <a:lnTo>
                  <a:pt x="272003" y="17503"/>
                </a:lnTo>
                <a:cubicBezTo>
                  <a:pt x="263225" y="36189"/>
                  <a:pt x="227401" y="82076"/>
                  <a:pt x="185882" y="123469"/>
                </a:cubicBezTo>
                <a:cubicBezTo>
                  <a:pt x="119216" y="188988"/>
                  <a:pt x="6998" y="276505"/>
                  <a:pt x="355" y="269882"/>
                </a:cubicBezTo>
              </a:path>
            </a:pathLst>
          </a:custGeom>
          <a:solidFill>
            <a:srgbClr val="00B4EC"/>
          </a:solidFill>
          <a:ln w="2358" cap="flat">
            <a:noFill/>
            <a:prstDash val="solid"/>
            <a:miter/>
          </a:ln>
        </p:spPr>
        <p:txBody>
          <a:bodyPr/>
          <a:lstStyle/>
          <a:p>
            <a:endParaRPr lang="en-IT"/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3144E591-3271-AD9B-E3BB-406737B7A71C}"/>
              </a:ext>
            </a:extLst>
          </p:cNvPr>
          <p:cNvSpPr/>
          <p:nvPr/>
        </p:nvSpPr>
        <p:spPr>
          <a:xfrm>
            <a:off x="3393723" y="586785"/>
            <a:ext cx="237450" cy="145418"/>
          </a:xfrm>
          <a:custGeom>
            <a:avLst/>
            <a:gdLst>
              <a:gd name="csX0" fmla="*/ 203 w 237450"/>
              <a:gd name="csY0" fmla="*/ 1135 h 145418"/>
              <a:gd name="csX1" fmla="*/ 159871 w 237450"/>
              <a:gd name="csY1" fmla="*/ 62869 h 145418"/>
              <a:gd name="csX2" fmla="*/ 237451 w 237450"/>
              <a:gd name="csY2" fmla="*/ 124367 h 145418"/>
              <a:gd name="csX3" fmla="*/ 234604 w 237450"/>
              <a:gd name="csY3" fmla="*/ 129571 h 145418"/>
              <a:gd name="csX4" fmla="*/ 196881 w 237450"/>
              <a:gd name="csY4" fmla="*/ 101897 h 145418"/>
              <a:gd name="csX5" fmla="*/ 118589 w 237450"/>
              <a:gd name="csY5" fmla="*/ 69729 h 145418"/>
              <a:gd name="csX6" fmla="*/ 185493 w 237450"/>
              <a:gd name="csY6" fmla="*/ 121292 h 145418"/>
              <a:gd name="csX7" fmla="*/ 228198 w 237450"/>
              <a:gd name="csY7" fmla="*/ 140215 h 145418"/>
              <a:gd name="csX8" fmla="*/ 225351 w 237450"/>
              <a:gd name="csY8" fmla="*/ 145419 h 145418"/>
              <a:gd name="csX9" fmla="*/ 133299 w 237450"/>
              <a:gd name="csY9" fmla="*/ 108756 h 145418"/>
              <a:gd name="csX10" fmla="*/ 203 w 237450"/>
              <a:gd name="csY10" fmla="*/ 1135 h 1454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237450" h="145418">
                <a:moveTo>
                  <a:pt x="203" y="1135"/>
                </a:moveTo>
                <a:cubicBezTo>
                  <a:pt x="4948" y="-6907"/>
                  <a:pt x="101508" y="29282"/>
                  <a:pt x="159871" y="62869"/>
                </a:cubicBezTo>
                <a:cubicBezTo>
                  <a:pt x="196407" y="83921"/>
                  <a:pt x="228910" y="111122"/>
                  <a:pt x="237451" y="124367"/>
                </a:cubicBezTo>
                <a:lnTo>
                  <a:pt x="234604" y="129571"/>
                </a:lnTo>
                <a:cubicBezTo>
                  <a:pt x="229384" y="122948"/>
                  <a:pt x="217284" y="113960"/>
                  <a:pt x="196881" y="101897"/>
                </a:cubicBezTo>
                <a:cubicBezTo>
                  <a:pt x="163904" y="82974"/>
                  <a:pt x="120487" y="66417"/>
                  <a:pt x="118589" y="69729"/>
                </a:cubicBezTo>
                <a:cubicBezTo>
                  <a:pt x="116692" y="73040"/>
                  <a:pt x="152753" y="102370"/>
                  <a:pt x="185493" y="121292"/>
                </a:cubicBezTo>
                <a:cubicBezTo>
                  <a:pt x="206134" y="133119"/>
                  <a:pt x="219894" y="139032"/>
                  <a:pt x="228198" y="140215"/>
                </a:cubicBezTo>
                <a:lnTo>
                  <a:pt x="225351" y="145419"/>
                </a:lnTo>
                <a:cubicBezTo>
                  <a:pt x="209693" y="144472"/>
                  <a:pt x="170072" y="130044"/>
                  <a:pt x="133299" y="108756"/>
                </a:cubicBezTo>
                <a:cubicBezTo>
                  <a:pt x="74936" y="75169"/>
                  <a:pt x="-4542" y="9413"/>
                  <a:pt x="203" y="1135"/>
                </a:cubicBezTo>
              </a:path>
            </a:pathLst>
          </a:custGeom>
          <a:solidFill>
            <a:srgbClr val="00B4EC"/>
          </a:solidFill>
          <a:ln w="2358" cap="flat">
            <a:noFill/>
            <a:prstDash val="solid"/>
            <a:miter/>
          </a:ln>
        </p:spPr>
        <p:txBody>
          <a:bodyPr/>
          <a:lstStyle/>
          <a:p>
            <a:endParaRPr lang="en-IT"/>
          </a:p>
        </p:txBody>
      </p:sp>
      <p:grpSp>
        <p:nvGrpSpPr>
          <p:cNvPr id="25" name="Graphic 6">
            <a:extLst>
              <a:ext uri="{FF2B5EF4-FFF2-40B4-BE49-F238E27FC236}">
                <a16:creationId xmlns:a16="http://schemas.microsoft.com/office/drawing/2014/main" id="{9B4BC767-259A-F646-DC7A-033F3731B272}"/>
              </a:ext>
            </a:extLst>
          </p:cNvPr>
          <p:cNvGrpSpPr/>
          <p:nvPr/>
        </p:nvGrpSpPr>
        <p:grpSpPr>
          <a:xfrm>
            <a:off x="3381471" y="500877"/>
            <a:ext cx="614986" cy="539171"/>
            <a:chOff x="3381471" y="500877"/>
            <a:chExt cx="614986" cy="539171"/>
          </a:xfrm>
          <a:solidFill>
            <a:srgbClr val="00457C"/>
          </a:solidFill>
        </p:grpSpPr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500DD618-4183-6803-6DB9-84A417B9D542}"/>
                </a:ext>
              </a:extLst>
            </p:cNvPr>
            <p:cNvSpPr/>
            <p:nvPr/>
          </p:nvSpPr>
          <p:spPr>
            <a:xfrm>
              <a:off x="3712549" y="500877"/>
              <a:ext cx="209726" cy="210039"/>
            </a:xfrm>
            <a:custGeom>
              <a:avLst/>
              <a:gdLst>
                <a:gd name="csX0" fmla="*/ 209252 w 209726"/>
                <a:gd name="csY0" fmla="*/ 473 h 210039"/>
                <a:gd name="csX1" fmla="*/ 63345 w 209726"/>
                <a:gd name="csY1" fmla="*/ 109040 h 210039"/>
                <a:gd name="csX2" fmla="*/ 0 w 209726"/>
                <a:gd name="csY2" fmla="*/ 192772 h 210039"/>
                <a:gd name="csX3" fmla="*/ 4271 w 209726"/>
                <a:gd name="csY3" fmla="*/ 197030 h 210039"/>
                <a:gd name="csX4" fmla="*/ 35824 w 209726"/>
                <a:gd name="csY4" fmla="*/ 158475 h 210039"/>
                <a:gd name="csX5" fmla="*/ 106524 w 209726"/>
                <a:gd name="csY5" fmla="*/ 103364 h 210039"/>
                <a:gd name="csX6" fmla="*/ 51483 w 209726"/>
                <a:gd name="csY6" fmla="*/ 174323 h 210039"/>
                <a:gd name="csX7" fmla="*/ 13049 w 209726"/>
                <a:gd name="csY7" fmla="*/ 205781 h 210039"/>
                <a:gd name="csX8" fmla="*/ 17319 w 209726"/>
                <a:gd name="csY8" fmla="*/ 210039 h 210039"/>
                <a:gd name="csX9" fmla="*/ 101068 w 209726"/>
                <a:gd name="csY9" fmla="*/ 146649 h 210039"/>
                <a:gd name="csX10" fmla="*/ 209252 w 209726"/>
                <a:gd name="csY10" fmla="*/ 473 h 2100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209726" h="210039">
                  <a:moveTo>
                    <a:pt x="209252" y="473"/>
                  </a:moveTo>
                  <a:cubicBezTo>
                    <a:pt x="202610" y="-6150"/>
                    <a:pt x="113879" y="58186"/>
                    <a:pt x="63345" y="109040"/>
                  </a:cubicBezTo>
                  <a:cubicBezTo>
                    <a:pt x="31554" y="140735"/>
                    <a:pt x="5457" y="177398"/>
                    <a:pt x="0" y="192772"/>
                  </a:cubicBezTo>
                  <a:lnTo>
                    <a:pt x="4271" y="197030"/>
                  </a:lnTo>
                  <a:cubicBezTo>
                    <a:pt x="8066" y="188988"/>
                    <a:pt x="17794" y="176452"/>
                    <a:pt x="35824" y="158475"/>
                  </a:cubicBezTo>
                  <a:cubicBezTo>
                    <a:pt x="64294" y="130092"/>
                    <a:pt x="103914" y="100525"/>
                    <a:pt x="106524" y="103364"/>
                  </a:cubicBezTo>
                  <a:cubicBezTo>
                    <a:pt x="109371" y="106202"/>
                    <a:pt x="79952" y="145703"/>
                    <a:pt x="51483" y="174323"/>
                  </a:cubicBezTo>
                  <a:cubicBezTo>
                    <a:pt x="33689" y="192063"/>
                    <a:pt x="21115" y="201997"/>
                    <a:pt x="13049" y="205781"/>
                  </a:cubicBezTo>
                  <a:lnTo>
                    <a:pt x="17319" y="210039"/>
                  </a:lnTo>
                  <a:cubicBezTo>
                    <a:pt x="32740" y="204599"/>
                    <a:pt x="69276" y="178344"/>
                    <a:pt x="101068" y="146649"/>
                  </a:cubicBezTo>
                  <a:cubicBezTo>
                    <a:pt x="151364" y="95795"/>
                    <a:pt x="215895" y="7095"/>
                    <a:pt x="209252" y="473"/>
                  </a:cubicBezTo>
                </a:path>
              </a:pathLst>
            </a:custGeom>
            <a:solidFill>
              <a:srgbClr val="00457C"/>
            </a:solidFill>
            <a:ln w="2358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55402CEC-FF59-F9C3-219D-1F945640636D}"/>
                </a:ext>
              </a:extLst>
            </p:cNvPr>
            <p:cNvSpPr/>
            <p:nvPr/>
          </p:nvSpPr>
          <p:spPr>
            <a:xfrm>
              <a:off x="3701636" y="758932"/>
              <a:ext cx="294821" cy="176865"/>
            </a:xfrm>
            <a:custGeom>
              <a:avLst/>
              <a:gdLst>
                <a:gd name="csX0" fmla="*/ 294662 w 294821"/>
                <a:gd name="csY0" fmla="*/ 175979 h 176865"/>
                <a:gd name="csX1" fmla="*/ 125030 w 294821"/>
                <a:gd name="csY1" fmla="*/ 48252 h 176865"/>
                <a:gd name="csX2" fmla="*/ 11862 w 294821"/>
                <a:gd name="csY2" fmla="*/ 0 h 176865"/>
                <a:gd name="csX3" fmla="*/ 9015 w 294821"/>
                <a:gd name="csY3" fmla="*/ 5204 h 176865"/>
                <a:gd name="csX4" fmla="*/ 61922 w 294821"/>
                <a:gd name="csY4" fmla="*/ 29803 h 176865"/>
                <a:gd name="csX5" fmla="*/ 146856 w 294821"/>
                <a:gd name="csY5" fmla="*/ 91301 h 176865"/>
                <a:gd name="csX6" fmla="*/ 50771 w 294821"/>
                <a:gd name="csY6" fmla="*/ 48962 h 176865"/>
                <a:gd name="csX7" fmla="*/ 2847 w 294821"/>
                <a:gd name="csY7" fmla="*/ 15848 h 176865"/>
                <a:gd name="csX8" fmla="*/ 0 w 294821"/>
                <a:gd name="csY8" fmla="*/ 21051 h 176865"/>
                <a:gd name="csX9" fmla="*/ 98695 w 294821"/>
                <a:gd name="csY9" fmla="*/ 94139 h 176865"/>
                <a:gd name="csX10" fmla="*/ 294662 w 294821"/>
                <a:gd name="csY10" fmla="*/ 175979 h 1768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294821" h="176865">
                  <a:moveTo>
                    <a:pt x="294662" y="175979"/>
                  </a:moveTo>
                  <a:cubicBezTo>
                    <a:pt x="299407" y="167937"/>
                    <a:pt x="197864" y="90118"/>
                    <a:pt x="125030" y="48252"/>
                  </a:cubicBezTo>
                  <a:cubicBezTo>
                    <a:pt x="79478" y="21997"/>
                    <a:pt x="30605" y="2602"/>
                    <a:pt x="11862" y="0"/>
                  </a:cubicBezTo>
                  <a:lnTo>
                    <a:pt x="9015" y="5204"/>
                  </a:lnTo>
                  <a:cubicBezTo>
                    <a:pt x="18980" y="7569"/>
                    <a:pt x="36062" y="15138"/>
                    <a:pt x="61922" y="29803"/>
                  </a:cubicBezTo>
                  <a:cubicBezTo>
                    <a:pt x="102965" y="53219"/>
                    <a:pt x="148754" y="87990"/>
                    <a:pt x="146856" y="91301"/>
                  </a:cubicBezTo>
                  <a:cubicBezTo>
                    <a:pt x="144958" y="94612"/>
                    <a:pt x="91578" y="72615"/>
                    <a:pt x="50771" y="48962"/>
                  </a:cubicBezTo>
                  <a:cubicBezTo>
                    <a:pt x="25148" y="34297"/>
                    <a:pt x="9964" y="23180"/>
                    <a:pt x="2847" y="15848"/>
                  </a:cubicBezTo>
                  <a:lnTo>
                    <a:pt x="0" y="21051"/>
                  </a:lnTo>
                  <a:cubicBezTo>
                    <a:pt x="11625" y="35716"/>
                    <a:pt x="52906" y="67884"/>
                    <a:pt x="98695" y="94139"/>
                  </a:cubicBezTo>
                  <a:cubicBezTo>
                    <a:pt x="171293" y="135769"/>
                    <a:pt x="290154" y="184021"/>
                    <a:pt x="294662" y="175979"/>
                  </a:cubicBezTo>
                </a:path>
              </a:pathLst>
            </a:custGeom>
            <a:solidFill>
              <a:srgbClr val="00457C"/>
            </a:solidFill>
            <a:ln w="2358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ACFF7FD7-0D49-6A1F-5E9B-B47F8E4BED76}"/>
                </a:ext>
              </a:extLst>
            </p:cNvPr>
            <p:cNvSpPr/>
            <p:nvPr/>
          </p:nvSpPr>
          <p:spPr>
            <a:xfrm>
              <a:off x="3381471" y="769812"/>
              <a:ext cx="272003" cy="270236"/>
            </a:xfrm>
            <a:custGeom>
              <a:avLst/>
              <a:gdLst>
                <a:gd name="csX0" fmla="*/ 355 w 272003"/>
                <a:gd name="csY0" fmla="*/ 269882 h 270236"/>
                <a:gd name="csX1" fmla="*/ 148160 w 272003"/>
                <a:gd name="csY1" fmla="*/ 85624 h 270236"/>
                <a:gd name="csX2" fmla="*/ 254684 w 272003"/>
                <a:gd name="csY2" fmla="*/ 0 h 270236"/>
                <a:gd name="csX3" fmla="*/ 258955 w 272003"/>
                <a:gd name="csY3" fmla="*/ 4258 h 270236"/>
                <a:gd name="csX4" fmla="*/ 209607 w 272003"/>
                <a:gd name="csY4" fmla="*/ 46360 h 270236"/>
                <a:gd name="csX5" fmla="*/ 135112 w 272003"/>
                <a:gd name="csY5" fmla="*/ 136242 h 270236"/>
                <a:gd name="csX6" fmla="*/ 225503 w 272003"/>
                <a:gd name="csY6" fmla="*/ 62208 h 270236"/>
                <a:gd name="csX7" fmla="*/ 267733 w 272003"/>
                <a:gd name="csY7" fmla="*/ 13246 h 270236"/>
                <a:gd name="csX8" fmla="*/ 272003 w 272003"/>
                <a:gd name="csY8" fmla="*/ 17503 h 270236"/>
                <a:gd name="csX9" fmla="*/ 185882 w 272003"/>
                <a:gd name="csY9" fmla="*/ 123469 h 270236"/>
                <a:gd name="csX10" fmla="*/ 355 w 272003"/>
                <a:gd name="csY10" fmla="*/ 269882 h 2702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272003" h="270236">
                  <a:moveTo>
                    <a:pt x="355" y="269882"/>
                  </a:moveTo>
                  <a:cubicBezTo>
                    <a:pt x="-6288" y="263259"/>
                    <a:pt x="81731" y="151616"/>
                    <a:pt x="148160" y="85624"/>
                  </a:cubicBezTo>
                  <a:cubicBezTo>
                    <a:pt x="189678" y="44231"/>
                    <a:pt x="235942" y="8515"/>
                    <a:pt x="254684" y="0"/>
                  </a:cubicBezTo>
                  <a:lnTo>
                    <a:pt x="258955" y="4258"/>
                  </a:lnTo>
                  <a:cubicBezTo>
                    <a:pt x="248990" y="9934"/>
                    <a:pt x="233095" y="23180"/>
                    <a:pt x="209607" y="46360"/>
                  </a:cubicBezTo>
                  <a:cubicBezTo>
                    <a:pt x="172359" y="83495"/>
                    <a:pt x="132265" y="133403"/>
                    <a:pt x="135112" y="136242"/>
                  </a:cubicBezTo>
                  <a:cubicBezTo>
                    <a:pt x="137958" y="139080"/>
                    <a:pt x="188255" y="99343"/>
                    <a:pt x="225503" y="62208"/>
                  </a:cubicBezTo>
                  <a:cubicBezTo>
                    <a:pt x="248990" y="39028"/>
                    <a:pt x="262276" y="22944"/>
                    <a:pt x="267733" y="13246"/>
                  </a:cubicBezTo>
                  <a:lnTo>
                    <a:pt x="272003" y="17503"/>
                  </a:lnTo>
                  <a:cubicBezTo>
                    <a:pt x="263225" y="36189"/>
                    <a:pt x="227401" y="82076"/>
                    <a:pt x="185882" y="123469"/>
                  </a:cubicBezTo>
                  <a:cubicBezTo>
                    <a:pt x="119216" y="188988"/>
                    <a:pt x="6998" y="276505"/>
                    <a:pt x="355" y="269882"/>
                  </a:cubicBezTo>
                </a:path>
              </a:pathLst>
            </a:custGeom>
            <a:solidFill>
              <a:srgbClr val="00457C"/>
            </a:solidFill>
            <a:ln w="2358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DBDD9F37-56F3-6183-56BF-8D72F093157E}"/>
                </a:ext>
              </a:extLst>
            </p:cNvPr>
            <p:cNvSpPr/>
            <p:nvPr/>
          </p:nvSpPr>
          <p:spPr>
            <a:xfrm>
              <a:off x="3393723" y="586785"/>
              <a:ext cx="237450" cy="145418"/>
            </a:xfrm>
            <a:custGeom>
              <a:avLst/>
              <a:gdLst>
                <a:gd name="csX0" fmla="*/ 203 w 237450"/>
                <a:gd name="csY0" fmla="*/ 1135 h 145418"/>
                <a:gd name="csX1" fmla="*/ 159871 w 237450"/>
                <a:gd name="csY1" fmla="*/ 62869 h 145418"/>
                <a:gd name="csX2" fmla="*/ 237451 w 237450"/>
                <a:gd name="csY2" fmla="*/ 124367 h 145418"/>
                <a:gd name="csX3" fmla="*/ 234604 w 237450"/>
                <a:gd name="csY3" fmla="*/ 129571 h 145418"/>
                <a:gd name="csX4" fmla="*/ 196881 w 237450"/>
                <a:gd name="csY4" fmla="*/ 101897 h 145418"/>
                <a:gd name="csX5" fmla="*/ 118589 w 237450"/>
                <a:gd name="csY5" fmla="*/ 69729 h 145418"/>
                <a:gd name="csX6" fmla="*/ 185493 w 237450"/>
                <a:gd name="csY6" fmla="*/ 121292 h 145418"/>
                <a:gd name="csX7" fmla="*/ 228198 w 237450"/>
                <a:gd name="csY7" fmla="*/ 140215 h 145418"/>
                <a:gd name="csX8" fmla="*/ 225351 w 237450"/>
                <a:gd name="csY8" fmla="*/ 145419 h 145418"/>
                <a:gd name="csX9" fmla="*/ 133299 w 237450"/>
                <a:gd name="csY9" fmla="*/ 108756 h 145418"/>
                <a:gd name="csX10" fmla="*/ 203 w 237450"/>
                <a:gd name="csY10" fmla="*/ 1135 h 1454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237450" h="145418">
                  <a:moveTo>
                    <a:pt x="203" y="1135"/>
                  </a:moveTo>
                  <a:cubicBezTo>
                    <a:pt x="4948" y="-6907"/>
                    <a:pt x="101508" y="29282"/>
                    <a:pt x="159871" y="62869"/>
                  </a:cubicBezTo>
                  <a:cubicBezTo>
                    <a:pt x="196407" y="83921"/>
                    <a:pt x="228910" y="111122"/>
                    <a:pt x="237451" y="124367"/>
                  </a:cubicBezTo>
                  <a:lnTo>
                    <a:pt x="234604" y="129571"/>
                  </a:lnTo>
                  <a:cubicBezTo>
                    <a:pt x="229384" y="122948"/>
                    <a:pt x="217284" y="113960"/>
                    <a:pt x="196881" y="101897"/>
                  </a:cubicBezTo>
                  <a:cubicBezTo>
                    <a:pt x="163904" y="82974"/>
                    <a:pt x="120487" y="66417"/>
                    <a:pt x="118589" y="69729"/>
                  </a:cubicBezTo>
                  <a:cubicBezTo>
                    <a:pt x="116692" y="73040"/>
                    <a:pt x="152753" y="102370"/>
                    <a:pt x="185493" y="121292"/>
                  </a:cubicBezTo>
                  <a:cubicBezTo>
                    <a:pt x="206134" y="133119"/>
                    <a:pt x="219894" y="139032"/>
                    <a:pt x="228198" y="140215"/>
                  </a:cubicBezTo>
                  <a:lnTo>
                    <a:pt x="225351" y="145419"/>
                  </a:lnTo>
                  <a:cubicBezTo>
                    <a:pt x="209693" y="144472"/>
                    <a:pt x="170072" y="130044"/>
                    <a:pt x="133299" y="108756"/>
                  </a:cubicBezTo>
                  <a:cubicBezTo>
                    <a:pt x="74936" y="75169"/>
                    <a:pt x="-4542" y="9413"/>
                    <a:pt x="203" y="1135"/>
                  </a:cubicBezTo>
                </a:path>
              </a:pathLst>
            </a:custGeom>
            <a:solidFill>
              <a:srgbClr val="00457C"/>
            </a:solidFill>
            <a:ln w="2358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</p:grpSp>
      <p:sp>
        <p:nvSpPr>
          <p:cNvPr id="30" name="Freeform 29">
            <a:extLst>
              <a:ext uri="{FF2B5EF4-FFF2-40B4-BE49-F238E27FC236}">
                <a16:creationId xmlns:a16="http://schemas.microsoft.com/office/drawing/2014/main" id="{44FF44BD-219A-BC6A-F7EE-151F21384E00}"/>
              </a:ext>
            </a:extLst>
          </p:cNvPr>
          <p:cNvSpPr/>
          <p:nvPr/>
        </p:nvSpPr>
        <p:spPr>
          <a:xfrm>
            <a:off x="3624291" y="537537"/>
            <a:ext cx="98698" cy="96272"/>
          </a:xfrm>
          <a:custGeom>
            <a:avLst/>
            <a:gdLst>
              <a:gd name="csX0" fmla="*/ 43893 w 98698"/>
              <a:gd name="csY0" fmla="*/ 29095 h 96272"/>
              <a:gd name="csX1" fmla="*/ 29658 w 98698"/>
              <a:gd name="csY1" fmla="*/ 42814 h 96272"/>
              <a:gd name="csX2" fmla="*/ 15660 w 98698"/>
              <a:gd name="csY2" fmla="*/ 28859 h 96272"/>
              <a:gd name="csX3" fmla="*/ 29895 w 98698"/>
              <a:gd name="csY3" fmla="*/ 15140 h 96272"/>
              <a:gd name="csX4" fmla="*/ 43893 w 98698"/>
              <a:gd name="csY4" fmla="*/ 29095 h 96272"/>
              <a:gd name="csX5" fmla="*/ 98697 w 98698"/>
              <a:gd name="csY5" fmla="*/ 48491 h 96272"/>
              <a:gd name="csX6" fmla="*/ 49824 w 98698"/>
              <a:gd name="csY6" fmla="*/ 2 h 96272"/>
              <a:gd name="csX7" fmla="*/ 2 w 98698"/>
              <a:gd name="csY7" fmla="*/ 47781 h 96272"/>
              <a:gd name="csX8" fmla="*/ 48875 w 98698"/>
              <a:gd name="csY8" fmla="*/ 96270 h 96272"/>
              <a:gd name="csX9" fmla="*/ 98697 w 98698"/>
              <a:gd name="csY9" fmla="*/ 48491 h 9627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98698" h="96272">
                <a:moveTo>
                  <a:pt x="43893" y="29095"/>
                </a:moveTo>
                <a:cubicBezTo>
                  <a:pt x="43893" y="36664"/>
                  <a:pt x="37487" y="42814"/>
                  <a:pt x="29658" y="42814"/>
                </a:cubicBezTo>
                <a:cubicBezTo>
                  <a:pt x="21829" y="42814"/>
                  <a:pt x="15660" y="36428"/>
                  <a:pt x="15660" y="28859"/>
                </a:cubicBezTo>
                <a:cubicBezTo>
                  <a:pt x="15660" y="21290"/>
                  <a:pt x="22066" y="15140"/>
                  <a:pt x="29895" y="15140"/>
                </a:cubicBezTo>
                <a:cubicBezTo>
                  <a:pt x="37724" y="15140"/>
                  <a:pt x="43893" y="21526"/>
                  <a:pt x="43893" y="29095"/>
                </a:cubicBezTo>
                <a:moveTo>
                  <a:pt x="98697" y="48491"/>
                </a:moveTo>
                <a:cubicBezTo>
                  <a:pt x="98934" y="21999"/>
                  <a:pt x="77107" y="238"/>
                  <a:pt x="49824" y="2"/>
                </a:cubicBezTo>
                <a:cubicBezTo>
                  <a:pt x="22540" y="-235"/>
                  <a:pt x="239" y="21053"/>
                  <a:pt x="2" y="47781"/>
                </a:cubicBezTo>
                <a:cubicBezTo>
                  <a:pt x="-235" y="74273"/>
                  <a:pt x="21591" y="96034"/>
                  <a:pt x="48875" y="96270"/>
                </a:cubicBezTo>
                <a:cubicBezTo>
                  <a:pt x="76396" y="96507"/>
                  <a:pt x="98460" y="75219"/>
                  <a:pt x="98697" y="48491"/>
                </a:cubicBezTo>
              </a:path>
            </a:pathLst>
          </a:custGeom>
          <a:solidFill>
            <a:srgbClr val="F4C134"/>
          </a:solidFill>
          <a:ln w="2358" cap="flat">
            <a:noFill/>
            <a:prstDash val="solid"/>
            <a:miter/>
          </a:ln>
        </p:spPr>
        <p:txBody>
          <a:bodyPr/>
          <a:lstStyle/>
          <a:p>
            <a:endParaRPr lang="en-IT"/>
          </a:p>
        </p:txBody>
      </p:sp>
      <p:sp>
        <p:nvSpPr>
          <p:cNvPr id="31" name="Freeform 30">
            <a:extLst>
              <a:ext uri="{FF2B5EF4-FFF2-40B4-BE49-F238E27FC236}">
                <a16:creationId xmlns:a16="http://schemas.microsoft.com/office/drawing/2014/main" id="{62AC6A7F-F42C-84FD-F33E-B5E207C63CA7}"/>
              </a:ext>
            </a:extLst>
          </p:cNvPr>
          <p:cNvSpPr/>
          <p:nvPr/>
        </p:nvSpPr>
        <p:spPr>
          <a:xfrm>
            <a:off x="3645645" y="645990"/>
            <a:ext cx="56227" cy="21520"/>
          </a:xfrm>
          <a:custGeom>
            <a:avLst/>
            <a:gdLst>
              <a:gd name="csX0" fmla="*/ 56228 w 56227"/>
              <a:gd name="csY0" fmla="*/ 6030 h 21520"/>
              <a:gd name="csX1" fmla="*/ 48636 w 56227"/>
              <a:gd name="csY1" fmla="*/ 14545 h 21520"/>
              <a:gd name="csX2" fmla="*/ 7592 w 56227"/>
              <a:gd name="csY2" fmla="*/ 21404 h 21520"/>
              <a:gd name="csX3" fmla="*/ 0 w 56227"/>
              <a:gd name="csY3" fmla="*/ 15491 h 21520"/>
              <a:gd name="csX4" fmla="*/ 7592 w 56227"/>
              <a:gd name="csY4" fmla="*/ 6976 h 21520"/>
              <a:gd name="csX5" fmla="*/ 48636 w 56227"/>
              <a:gd name="csY5" fmla="*/ 116 h 21520"/>
              <a:gd name="csX6" fmla="*/ 56228 w 56227"/>
              <a:gd name="csY6" fmla="*/ 6030 h 215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56227" h="21520">
                <a:moveTo>
                  <a:pt x="56228" y="6030"/>
                </a:moveTo>
                <a:cubicBezTo>
                  <a:pt x="56228" y="10051"/>
                  <a:pt x="52906" y="13835"/>
                  <a:pt x="48636" y="14545"/>
                </a:cubicBezTo>
                <a:lnTo>
                  <a:pt x="7592" y="21404"/>
                </a:lnTo>
                <a:cubicBezTo>
                  <a:pt x="3321" y="22114"/>
                  <a:pt x="0" y="19512"/>
                  <a:pt x="0" y="15491"/>
                </a:cubicBezTo>
                <a:cubicBezTo>
                  <a:pt x="0" y="11470"/>
                  <a:pt x="3321" y="7685"/>
                  <a:pt x="7592" y="6976"/>
                </a:cubicBezTo>
                <a:lnTo>
                  <a:pt x="48636" y="116"/>
                </a:lnTo>
                <a:cubicBezTo>
                  <a:pt x="52906" y="-593"/>
                  <a:pt x="56228" y="2009"/>
                  <a:pt x="56228" y="6030"/>
                </a:cubicBezTo>
              </a:path>
            </a:pathLst>
          </a:custGeom>
          <a:solidFill>
            <a:srgbClr val="F4C134"/>
          </a:solidFill>
          <a:ln w="2358" cap="flat">
            <a:noFill/>
            <a:prstDash val="solid"/>
            <a:miter/>
          </a:ln>
        </p:spPr>
        <p:txBody>
          <a:bodyPr/>
          <a:lstStyle/>
          <a:p>
            <a:endParaRPr lang="en-IT"/>
          </a:p>
        </p:txBody>
      </p:sp>
      <p:sp>
        <p:nvSpPr>
          <p:cNvPr id="32" name="Freeform 31">
            <a:extLst>
              <a:ext uri="{FF2B5EF4-FFF2-40B4-BE49-F238E27FC236}">
                <a16:creationId xmlns:a16="http://schemas.microsoft.com/office/drawing/2014/main" id="{A7E4E4EB-170B-1E8B-CBF9-9F28FF1CA340}"/>
              </a:ext>
            </a:extLst>
          </p:cNvPr>
          <p:cNvSpPr/>
          <p:nvPr/>
        </p:nvSpPr>
        <p:spPr>
          <a:xfrm>
            <a:off x="3645883" y="633570"/>
            <a:ext cx="56939" cy="14191"/>
          </a:xfrm>
          <a:custGeom>
            <a:avLst/>
            <a:gdLst>
              <a:gd name="csX0" fmla="*/ 56939 w 56939"/>
              <a:gd name="csY0" fmla="*/ 7096 h 14191"/>
              <a:gd name="csX1" fmla="*/ 49347 w 56939"/>
              <a:gd name="csY1" fmla="*/ 14192 h 14191"/>
              <a:gd name="csX2" fmla="*/ 7592 w 56939"/>
              <a:gd name="csY2" fmla="*/ 14192 h 14191"/>
              <a:gd name="csX3" fmla="*/ 0 w 56939"/>
              <a:gd name="csY3" fmla="*/ 7096 h 14191"/>
              <a:gd name="csX4" fmla="*/ 7592 w 56939"/>
              <a:gd name="csY4" fmla="*/ 0 h 14191"/>
              <a:gd name="csX5" fmla="*/ 49347 w 56939"/>
              <a:gd name="csY5" fmla="*/ 0 h 14191"/>
              <a:gd name="csX6" fmla="*/ 56939 w 56939"/>
              <a:gd name="csY6" fmla="*/ 7096 h 1419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56939" h="14191">
                <a:moveTo>
                  <a:pt x="56939" y="7096"/>
                </a:moveTo>
                <a:cubicBezTo>
                  <a:pt x="56939" y="11117"/>
                  <a:pt x="53381" y="14192"/>
                  <a:pt x="49347" y="14192"/>
                </a:cubicBezTo>
                <a:lnTo>
                  <a:pt x="7592" y="14192"/>
                </a:lnTo>
                <a:cubicBezTo>
                  <a:pt x="3321" y="14192"/>
                  <a:pt x="0" y="11117"/>
                  <a:pt x="0" y="7096"/>
                </a:cubicBezTo>
                <a:cubicBezTo>
                  <a:pt x="0" y="3075"/>
                  <a:pt x="3559" y="0"/>
                  <a:pt x="7592" y="0"/>
                </a:cubicBezTo>
                <a:lnTo>
                  <a:pt x="49347" y="0"/>
                </a:lnTo>
                <a:cubicBezTo>
                  <a:pt x="53381" y="0"/>
                  <a:pt x="56939" y="3075"/>
                  <a:pt x="56939" y="7096"/>
                </a:cubicBezTo>
              </a:path>
            </a:pathLst>
          </a:custGeom>
          <a:solidFill>
            <a:srgbClr val="F4C134"/>
          </a:solidFill>
          <a:ln w="2358" cap="flat">
            <a:noFill/>
            <a:prstDash val="solid"/>
            <a:miter/>
          </a:ln>
        </p:spPr>
        <p:txBody>
          <a:bodyPr/>
          <a:lstStyle/>
          <a:p>
            <a:endParaRPr lang="en-IT"/>
          </a:p>
        </p:txBody>
      </p:sp>
      <p:sp>
        <p:nvSpPr>
          <p:cNvPr id="33" name="Freeform 32">
            <a:extLst>
              <a:ext uri="{FF2B5EF4-FFF2-40B4-BE49-F238E27FC236}">
                <a16:creationId xmlns:a16="http://schemas.microsoft.com/office/drawing/2014/main" id="{73F9521E-CC4C-BBF7-871B-DBD7FB24BB84}"/>
              </a:ext>
            </a:extLst>
          </p:cNvPr>
          <p:cNvSpPr/>
          <p:nvPr/>
        </p:nvSpPr>
        <p:spPr>
          <a:xfrm>
            <a:off x="3658931" y="671415"/>
            <a:ext cx="29418" cy="14191"/>
          </a:xfrm>
          <a:custGeom>
            <a:avLst/>
            <a:gdLst>
              <a:gd name="csX0" fmla="*/ 29419 w 29418"/>
              <a:gd name="csY0" fmla="*/ 7096 h 14191"/>
              <a:gd name="csX1" fmla="*/ 22064 w 29418"/>
              <a:gd name="csY1" fmla="*/ 14192 h 14191"/>
              <a:gd name="csX2" fmla="*/ 7355 w 29418"/>
              <a:gd name="csY2" fmla="*/ 14192 h 14191"/>
              <a:gd name="csX3" fmla="*/ 0 w 29418"/>
              <a:gd name="csY3" fmla="*/ 7096 h 14191"/>
              <a:gd name="csX4" fmla="*/ 7355 w 29418"/>
              <a:gd name="csY4" fmla="*/ 0 h 14191"/>
              <a:gd name="csX5" fmla="*/ 22064 w 29418"/>
              <a:gd name="csY5" fmla="*/ 0 h 14191"/>
              <a:gd name="csX6" fmla="*/ 29419 w 29418"/>
              <a:gd name="csY6" fmla="*/ 7096 h 1419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29418" h="14191">
                <a:moveTo>
                  <a:pt x="29419" y="7096"/>
                </a:moveTo>
                <a:cubicBezTo>
                  <a:pt x="29419" y="11117"/>
                  <a:pt x="26097" y="14192"/>
                  <a:pt x="22064" y="14192"/>
                </a:cubicBezTo>
                <a:lnTo>
                  <a:pt x="7355" y="14192"/>
                </a:lnTo>
                <a:cubicBezTo>
                  <a:pt x="3321" y="14192"/>
                  <a:pt x="0" y="11117"/>
                  <a:pt x="0" y="7096"/>
                </a:cubicBezTo>
                <a:cubicBezTo>
                  <a:pt x="0" y="3311"/>
                  <a:pt x="3321" y="0"/>
                  <a:pt x="7355" y="0"/>
                </a:cubicBezTo>
                <a:lnTo>
                  <a:pt x="22064" y="0"/>
                </a:lnTo>
                <a:cubicBezTo>
                  <a:pt x="26097" y="0"/>
                  <a:pt x="29419" y="3311"/>
                  <a:pt x="29419" y="7096"/>
                </a:cubicBezTo>
              </a:path>
            </a:pathLst>
          </a:custGeom>
          <a:solidFill>
            <a:srgbClr val="F4C134"/>
          </a:solidFill>
          <a:ln w="2358" cap="flat">
            <a:noFill/>
            <a:prstDash val="solid"/>
            <a:miter/>
          </a:ln>
        </p:spPr>
        <p:txBody>
          <a:bodyPr/>
          <a:lstStyle/>
          <a:p>
            <a:endParaRPr lang="en-IT"/>
          </a:p>
        </p:txBody>
      </p:sp>
      <p:grpSp>
        <p:nvGrpSpPr>
          <p:cNvPr id="34" name="Graphic 6">
            <a:extLst>
              <a:ext uri="{FF2B5EF4-FFF2-40B4-BE49-F238E27FC236}">
                <a16:creationId xmlns:a16="http://schemas.microsoft.com/office/drawing/2014/main" id="{2E302B70-259D-002C-AB05-3299C4553C3E}"/>
              </a:ext>
            </a:extLst>
          </p:cNvPr>
          <p:cNvGrpSpPr/>
          <p:nvPr/>
        </p:nvGrpSpPr>
        <p:grpSpPr>
          <a:xfrm>
            <a:off x="2525600" y="582716"/>
            <a:ext cx="836865" cy="346517"/>
            <a:chOff x="2525600" y="582716"/>
            <a:chExt cx="836865" cy="346517"/>
          </a:xfrm>
          <a:solidFill>
            <a:srgbClr val="00457C"/>
          </a:solidFill>
        </p:grpSpPr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BE8A7445-42C9-19EE-5D2E-F561C29B92C9}"/>
                </a:ext>
              </a:extLst>
            </p:cNvPr>
            <p:cNvSpPr/>
            <p:nvPr/>
          </p:nvSpPr>
          <p:spPr>
            <a:xfrm>
              <a:off x="2737699" y="874595"/>
              <a:ext cx="44365" cy="54402"/>
            </a:xfrm>
            <a:custGeom>
              <a:avLst/>
              <a:gdLst>
                <a:gd name="csX0" fmla="*/ 32977 w 44365"/>
                <a:gd name="csY0" fmla="*/ 5204 h 54402"/>
                <a:gd name="csX1" fmla="*/ 31079 w 44365"/>
                <a:gd name="csY1" fmla="*/ 3548 h 54402"/>
                <a:gd name="csX2" fmla="*/ 27283 w 44365"/>
                <a:gd name="csY2" fmla="*/ 1656 h 54402"/>
                <a:gd name="csX3" fmla="*/ 23250 w 44365"/>
                <a:gd name="csY3" fmla="*/ 473 h 54402"/>
                <a:gd name="csX4" fmla="*/ 19217 w 44365"/>
                <a:gd name="csY4" fmla="*/ 0 h 54402"/>
                <a:gd name="csX5" fmla="*/ 9253 w 44365"/>
                <a:gd name="csY5" fmla="*/ 2602 h 54402"/>
                <a:gd name="csX6" fmla="*/ 2372 w 44365"/>
                <a:gd name="csY6" fmla="*/ 9461 h 54402"/>
                <a:gd name="csX7" fmla="*/ 0 w 44365"/>
                <a:gd name="csY7" fmla="*/ 19396 h 54402"/>
                <a:gd name="csX8" fmla="*/ 2372 w 44365"/>
                <a:gd name="csY8" fmla="*/ 29093 h 54402"/>
                <a:gd name="csX9" fmla="*/ 9015 w 44365"/>
                <a:gd name="csY9" fmla="*/ 35716 h 54402"/>
                <a:gd name="csX10" fmla="*/ 18980 w 44365"/>
                <a:gd name="csY10" fmla="*/ 38081 h 54402"/>
                <a:gd name="csX11" fmla="*/ 26334 w 44365"/>
                <a:gd name="csY11" fmla="*/ 36899 h 54402"/>
                <a:gd name="csX12" fmla="*/ 32028 w 44365"/>
                <a:gd name="csY12" fmla="*/ 33824 h 54402"/>
                <a:gd name="csX13" fmla="*/ 32740 w 44365"/>
                <a:gd name="csY13" fmla="*/ 33114 h 54402"/>
                <a:gd name="csX14" fmla="*/ 32740 w 44365"/>
                <a:gd name="csY14" fmla="*/ 34297 h 54402"/>
                <a:gd name="csX15" fmla="*/ 31317 w 44365"/>
                <a:gd name="csY15" fmla="*/ 40210 h 54402"/>
                <a:gd name="csX16" fmla="*/ 27521 w 44365"/>
                <a:gd name="csY16" fmla="*/ 43758 h 54402"/>
                <a:gd name="csX17" fmla="*/ 21352 w 44365"/>
                <a:gd name="csY17" fmla="*/ 44941 h 54402"/>
                <a:gd name="csX18" fmla="*/ 16133 w 44365"/>
                <a:gd name="csY18" fmla="*/ 44468 h 54402"/>
                <a:gd name="csX19" fmla="*/ 11862 w 44365"/>
                <a:gd name="csY19" fmla="*/ 43049 h 54402"/>
                <a:gd name="csX20" fmla="*/ 8304 w 44365"/>
                <a:gd name="csY20" fmla="*/ 41393 h 54402"/>
                <a:gd name="csX21" fmla="*/ 4508 w 44365"/>
                <a:gd name="csY21" fmla="*/ 49435 h 54402"/>
                <a:gd name="csX22" fmla="*/ 12337 w 44365"/>
                <a:gd name="csY22" fmla="*/ 52983 h 54402"/>
                <a:gd name="csX23" fmla="*/ 22776 w 44365"/>
                <a:gd name="csY23" fmla="*/ 54402 h 54402"/>
                <a:gd name="csX24" fmla="*/ 31317 w 44365"/>
                <a:gd name="csY24" fmla="*/ 52983 h 54402"/>
                <a:gd name="csX25" fmla="*/ 38197 w 44365"/>
                <a:gd name="csY25" fmla="*/ 48962 h 54402"/>
                <a:gd name="csX26" fmla="*/ 42705 w 44365"/>
                <a:gd name="csY26" fmla="*/ 42576 h 54402"/>
                <a:gd name="csX27" fmla="*/ 44365 w 44365"/>
                <a:gd name="csY27" fmla="*/ 33824 h 54402"/>
                <a:gd name="csX28" fmla="*/ 44365 w 44365"/>
                <a:gd name="csY28" fmla="*/ 946 h 54402"/>
                <a:gd name="csX29" fmla="*/ 33689 w 44365"/>
                <a:gd name="csY29" fmla="*/ 946 h 54402"/>
                <a:gd name="csX30" fmla="*/ 32977 w 44365"/>
                <a:gd name="csY30" fmla="*/ 5204 h 54402"/>
                <a:gd name="csX31" fmla="*/ 31554 w 44365"/>
                <a:gd name="csY31" fmla="*/ 24836 h 54402"/>
                <a:gd name="csX32" fmla="*/ 27758 w 44365"/>
                <a:gd name="csY32" fmla="*/ 28384 h 54402"/>
                <a:gd name="csX33" fmla="*/ 22064 w 44365"/>
                <a:gd name="csY33" fmla="*/ 29566 h 54402"/>
                <a:gd name="csX34" fmla="*/ 16133 w 44365"/>
                <a:gd name="csY34" fmla="*/ 28384 h 54402"/>
                <a:gd name="csX35" fmla="*/ 12337 w 44365"/>
                <a:gd name="csY35" fmla="*/ 24836 h 54402"/>
                <a:gd name="csX36" fmla="*/ 10913 w 44365"/>
                <a:gd name="csY36" fmla="*/ 19632 h 54402"/>
                <a:gd name="csX37" fmla="*/ 12337 w 44365"/>
                <a:gd name="csY37" fmla="*/ 14428 h 54402"/>
                <a:gd name="csX38" fmla="*/ 16133 w 44365"/>
                <a:gd name="csY38" fmla="*/ 10880 h 54402"/>
                <a:gd name="csX39" fmla="*/ 22064 w 44365"/>
                <a:gd name="csY39" fmla="*/ 9698 h 54402"/>
                <a:gd name="csX40" fmla="*/ 27758 w 44365"/>
                <a:gd name="csY40" fmla="*/ 10880 h 54402"/>
                <a:gd name="csX41" fmla="*/ 31554 w 44365"/>
                <a:gd name="csY41" fmla="*/ 14428 h 54402"/>
                <a:gd name="csX42" fmla="*/ 32977 w 44365"/>
                <a:gd name="csY42" fmla="*/ 19632 h 54402"/>
                <a:gd name="csX43" fmla="*/ 31554 w 44365"/>
                <a:gd name="csY43" fmla="*/ 24836 h 544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</a:cxnLst>
              <a:rect l="l" t="t" r="r" b="b"/>
              <a:pathLst>
                <a:path w="44365" h="54402">
                  <a:moveTo>
                    <a:pt x="32977" y="5204"/>
                  </a:moveTo>
                  <a:cubicBezTo>
                    <a:pt x="32503" y="4731"/>
                    <a:pt x="31791" y="4021"/>
                    <a:pt x="31079" y="3548"/>
                  </a:cubicBezTo>
                  <a:cubicBezTo>
                    <a:pt x="29893" y="2838"/>
                    <a:pt x="28707" y="2129"/>
                    <a:pt x="27283" y="1656"/>
                  </a:cubicBezTo>
                  <a:cubicBezTo>
                    <a:pt x="25860" y="1183"/>
                    <a:pt x="24674" y="710"/>
                    <a:pt x="23250" y="473"/>
                  </a:cubicBezTo>
                  <a:cubicBezTo>
                    <a:pt x="21827" y="237"/>
                    <a:pt x="20403" y="0"/>
                    <a:pt x="19217" y="0"/>
                  </a:cubicBezTo>
                  <a:cubicBezTo>
                    <a:pt x="15421" y="0"/>
                    <a:pt x="12100" y="946"/>
                    <a:pt x="9253" y="2602"/>
                  </a:cubicBezTo>
                  <a:cubicBezTo>
                    <a:pt x="6406" y="4258"/>
                    <a:pt x="4033" y="6623"/>
                    <a:pt x="2372" y="9461"/>
                  </a:cubicBezTo>
                  <a:cubicBezTo>
                    <a:pt x="712" y="12300"/>
                    <a:pt x="0" y="15611"/>
                    <a:pt x="0" y="19396"/>
                  </a:cubicBezTo>
                  <a:cubicBezTo>
                    <a:pt x="0" y="23180"/>
                    <a:pt x="712" y="26255"/>
                    <a:pt x="2372" y="29093"/>
                  </a:cubicBezTo>
                  <a:cubicBezTo>
                    <a:pt x="4033" y="31932"/>
                    <a:pt x="6168" y="34060"/>
                    <a:pt x="9015" y="35716"/>
                  </a:cubicBezTo>
                  <a:cubicBezTo>
                    <a:pt x="11862" y="37372"/>
                    <a:pt x="15184" y="38081"/>
                    <a:pt x="18980" y="38081"/>
                  </a:cubicBezTo>
                  <a:cubicBezTo>
                    <a:pt x="21590" y="38081"/>
                    <a:pt x="23962" y="37608"/>
                    <a:pt x="26334" y="36899"/>
                  </a:cubicBezTo>
                  <a:cubicBezTo>
                    <a:pt x="28707" y="36189"/>
                    <a:pt x="30605" y="35007"/>
                    <a:pt x="32028" y="33824"/>
                  </a:cubicBezTo>
                  <a:cubicBezTo>
                    <a:pt x="32266" y="33587"/>
                    <a:pt x="32503" y="33351"/>
                    <a:pt x="32740" y="33114"/>
                  </a:cubicBezTo>
                  <a:lnTo>
                    <a:pt x="32740" y="34297"/>
                  </a:lnTo>
                  <a:cubicBezTo>
                    <a:pt x="32740" y="36662"/>
                    <a:pt x="32266" y="38555"/>
                    <a:pt x="31317" y="40210"/>
                  </a:cubicBezTo>
                  <a:cubicBezTo>
                    <a:pt x="30368" y="41866"/>
                    <a:pt x="29181" y="43049"/>
                    <a:pt x="27521" y="43758"/>
                  </a:cubicBezTo>
                  <a:cubicBezTo>
                    <a:pt x="25860" y="44468"/>
                    <a:pt x="23725" y="44941"/>
                    <a:pt x="21352" y="44941"/>
                  </a:cubicBezTo>
                  <a:cubicBezTo>
                    <a:pt x="19454" y="44941"/>
                    <a:pt x="17794" y="44704"/>
                    <a:pt x="16133" y="44468"/>
                  </a:cubicBezTo>
                  <a:cubicBezTo>
                    <a:pt x="14472" y="44231"/>
                    <a:pt x="13049" y="43758"/>
                    <a:pt x="11862" y="43049"/>
                  </a:cubicBezTo>
                  <a:cubicBezTo>
                    <a:pt x="10676" y="42576"/>
                    <a:pt x="9490" y="41866"/>
                    <a:pt x="8304" y="41393"/>
                  </a:cubicBezTo>
                  <a:lnTo>
                    <a:pt x="4508" y="49435"/>
                  </a:lnTo>
                  <a:cubicBezTo>
                    <a:pt x="6643" y="50854"/>
                    <a:pt x="9253" y="52037"/>
                    <a:pt x="12337" y="52983"/>
                  </a:cubicBezTo>
                  <a:cubicBezTo>
                    <a:pt x="15421" y="53929"/>
                    <a:pt x="18980" y="54402"/>
                    <a:pt x="22776" y="54402"/>
                  </a:cubicBezTo>
                  <a:cubicBezTo>
                    <a:pt x="25860" y="54402"/>
                    <a:pt x="28707" y="53929"/>
                    <a:pt x="31317" y="52983"/>
                  </a:cubicBezTo>
                  <a:cubicBezTo>
                    <a:pt x="33926" y="52037"/>
                    <a:pt x="36299" y="50854"/>
                    <a:pt x="38197" y="48962"/>
                  </a:cubicBezTo>
                  <a:cubicBezTo>
                    <a:pt x="40095" y="47306"/>
                    <a:pt x="41518" y="45177"/>
                    <a:pt x="42705" y="42576"/>
                  </a:cubicBezTo>
                  <a:cubicBezTo>
                    <a:pt x="43654" y="39974"/>
                    <a:pt x="44365" y="37135"/>
                    <a:pt x="44365" y="33824"/>
                  </a:cubicBezTo>
                  <a:lnTo>
                    <a:pt x="44365" y="946"/>
                  </a:lnTo>
                  <a:lnTo>
                    <a:pt x="33689" y="946"/>
                  </a:lnTo>
                  <a:lnTo>
                    <a:pt x="32977" y="5204"/>
                  </a:lnTo>
                  <a:close/>
                  <a:moveTo>
                    <a:pt x="31554" y="24836"/>
                  </a:moveTo>
                  <a:cubicBezTo>
                    <a:pt x="30605" y="26255"/>
                    <a:pt x="29419" y="27438"/>
                    <a:pt x="27758" y="28384"/>
                  </a:cubicBezTo>
                  <a:cubicBezTo>
                    <a:pt x="26097" y="29093"/>
                    <a:pt x="24199" y="29566"/>
                    <a:pt x="22064" y="29566"/>
                  </a:cubicBezTo>
                  <a:cubicBezTo>
                    <a:pt x="19929" y="29566"/>
                    <a:pt x="17794" y="29093"/>
                    <a:pt x="16133" y="28384"/>
                  </a:cubicBezTo>
                  <a:cubicBezTo>
                    <a:pt x="14472" y="27674"/>
                    <a:pt x="13286" y="26491"/>
                    <a:pt x="12337" y="24836"/>
                  </a:cubicBezTo>
                  <a:cubicBezTo>
                    <a:pt x="11388" y="23417"/>
                    <a:pt x="10913" y="21761"/>
                    <a:pt x="10913" y="19632"/>
                  </a:cubicBezTo>
                  <a:cubicBezTo>
                    <a:pt x="10913" y="17740"/>
                    <a:pt x="11388" y="15848"/>
                    <a:pt x="12337" y="14428"/>
                  </a:cubicBezTo>
                  <a:cubicBezTo>
                    <a:pt x="13286" y="13009"/>
                    <a:pt x="14472" y="11827"/>
                    <a:pt x="16133" y="10880"/>
                  </a:cubicBezTo>
                  <a:cubicBezTo>
                    <a:pt x="17794" y="10171"/>
                    <a:pt x="19692" y="9698"/>
                    <a:pt x="22064" y="9698"/>
                  </a:cubicBezTo>
                  <a:cubicBezTo>
                    <a:pt x="24199" y="9698"/>
                    <a:pt x="26097" y="10171"/>
                    <a:pt x="27758" y="10880"/>
                  </a:cubicBezTo>
                  <a:cubicBezTo>
                    <a:pt x="29419" y="11590"/>
                    <a:pt x="30605" y="12773"/>
                    <a:pt x="31554" y="14428"/>
                  </a:cubicBezTo>
                  <a:cubicBezTo>
                    <a:pt x="32503" y="15848"/>
                    <a:pt x="32977" y="17740"/>
                    <a:pt x="32977" y="19632"/>
                  </a:cubicBezTo>
                  <a:cubicBezTo>
                    <a:pt x="32977" y="21761"/>
                    <a:pt x="32503" y="23417"/>
                    <a:pt x="31554" y="24836"/>
                  </a:cubicBezTo>
                  <a:close/>
                </a:path>
              </a:pathLst>
            </a:custGeom>
            <a:solidFill>
              <a:srgbClr val="00457C"/>
            </a:solidFill>
            <a:ln w="2358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BC346D95-7EE9-499E-8D02-2A68552456E6}"/>
                </a:ext>
              </a:extLst>
            </p:cNvPr>
            <p:cNvSpPr/>
            <p:nvPr/>
          </p:nvSpPr>
          <p:spPr>
            <a:xfrm>
              <a:off x="2936275" y="874595"/>
              <a:ext cx="41518" cy="39027"/>
            </a:xfrm>
            <a:custGeom>
              <a:avLst/>
              <a:gdLst>
                <a:gd name="csX0" fmla="*/ 36062 w 41518"/>
                <a:gd name="csY0" fmla="*/ 5440 h 39027"/>
                <a:gd name="csX1" fmla="*/ 29656 w 41518"/>
                <a:gd name="csY1" fmla="*/ 1419 h 39027"/>
                <a:gd name="csX2" fmla="*/ 21590 w 41518"/>
                <a:gd name="csY2" fmla="*/ 0 h 39027"/>
                <a:gd name="csX3" fmla="*/ 13049 w 41518"/>
                <a:gd name="csY3" fmla="*/ 1419 h 39027"/>
                <a:gd name="csX4" fmla="*/ 6168 w 41518"/>
                <a:gd name="csY4" fmla="*/ 5440 h 39027"/>
                <a:gd name="csX5" fmla="*/ 1661 w 41518"/>
                <a:gd name="csY5" fmla="*/ 11590 h 39027"/>
                <a:gd name="csX6" fmla="*/ 0 w 41518"/>
                <a:gd name="csY6" fmla="*/ 19632 h 39027"/>
                <a:gd name="csX7" fmla="*/ 2847 w 41518"/>
                <a:gd name="csY7" fmla="*/ 29566 h 39027"/>
                <a:gd name="csX8" fmla="*/ 10913 w 41518"/>
                <a:gd name="csY8" fmla="*/ 36426 h 39027"/>
                <a:gd name="csX9" fmla="*/ 23013 w 41518"/>
                <a:gd name="csY9" fmla="*/ 39028 h 39027"/>
                <a:gd name="csX10" fmla="*/ 29181 w 41518"/>
                <a:gd name="csY10" fmla="*/ 38318 h 39027"/>
                <a:gd name="csX11" fmla="*/ 35113 w 41518"/>
                <a:gd name="csY11" fmla="*/ 36426 h 39027"/>
                <a:gd name="csX12" fmla="*/ 40332 w 41518"/>
                <a:gd name="csY12" fmla="*/ 33351 h 39027"/>
                <a:gd name="csX13" fmla="*/ 35113 w 41518"/>
                <a:gd name="csY13" fmla="*/ 26018 h 39027"/>
                <a:gd name="csX14" fmla="*/ 30605 w 41518"/>
                <a:gd name="csY14" fmla="*/ 28147 h 39027"/>
                <a:gd name="csX15" fmla="*/ 24436 w 41518"/>
                <a:gd name="csY15" fmla="*/ 29093 h 39027"/>
                <a:gd name="csX16" fmla="*/ 17082 w 41518"/>
                <a:gd name="csY16" fmla="*/ 27674 h 39027"/>
                <a:gd name="csX17" fmla="*/ 12337 w 41518"/>
                <a:gd name="csY17" fmla="*/ 23890 h 39027"/>
                <a:gd name="csX18" fmla="*/ 11151 w 41518"/>
                <a:gd name="csY18" fmla="*/ 21761 h 39027"/>
                <a:gd name="csX19" fmla="*/ 41518 w 41518"/>
                <a:gd name="csY19" fmla="*/ 21761 h 39027"/>
                <a:gd name="csX20" fmla="*/ 41518 w 41518"/>
                <a:gd name="csY20" fmla="*/ 18686 h 39027"/>
                <a:gd name="csX21" fmla="*/ 40095 w 41518"/>
                <a:gd name="csY21" fmla="*/ 11117 h 39027"/>
                <a:gd name="csX22" fmla="*/ 36062 w 41518"/>
                <a:gd name="csY22" fmla="*/ 5440 h 39027"/>
                <a:gd name="csX23" fmla="*/ 16133 w 41518"/>
                <a:gd name="csY23" fmla="*/ 10644 h 39027"/>
                <a:gd name="csX24" fmla="*/ 21827 w 41518"/>
                <a:gd name="csY24" fmla="*/ 9698 h 39027"/>
                <a:gd name="csX25" fmla="*/ 26334 w 41518"/>
                <a:gd name="csY25" fmla="*/ 10407 h 39027"/>
                <a:gd name="csX26" fmla="*/ 29656 w 41518"/>
                <a:gd name="csY26" fmla="*/ 12536 h 39027"/>
                <a:gd name="csX27" fmla="*/ 31079 w 41518"/>
                <a:gd name="csY27" fmla="*/ 15611 h 39027"/>
                <a:gd name="csX28" fmla="*/ 11151 w 41518"/>
                <a:gd name="csY28" fmla="*/ 15611 h 39027"/>
                <a:gd name="csX29" fmla="*/ 12100 w 41518"/>
                <a:gd name="csY29" fmla="*/ 13482 h 39027"/>
                <a:gd name="csX30" fmla="*/ 16133 w 41518"/>
                <a:gd name="csY30" fmla="*/ 10644 h 3902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</a:cxnLst>
              <a:rect l="l" t="t" r="r" b="b"/>
              <a:pathLst>
                <a:path w="41518" h="39027">
                  <a:moveTo>
                    <a:pt x="36062" y="5440"/>
                  </a:moveTo>
                  <a:cubicBezTo>
                    <a:pt x="34164" y="3784"/>
                    <a:pt x="32028" y="2365"/>
                    <a:pt x="29656" y="1419"/>
                  </a:cubicBezTo>
                  <a:cubicBezTo>
                    <a:pt x="27283" y="473"/>
                    <a:pt x="24436" y="0"/>
                    <a:pt x="21590" y="0"/>
                  </a:cubicBezTo>
                  <a:cubicBezTo>
                    <a:pt x="18505" y="0"/>
                    <a:pt x="15658" y="473"/>
                    <a:pt x="13049" y="1419"/>
                  </a:cubicBezTo>
                  <a:cubicBezTo>
                    <a:pt x="10439" y="2365"/>
                    <a:pt x="8066" y="3784"/>
                    <a:pt x="6168" y="5440"/>
                  </a:cubicBezTo>
                  <a:cubicBezTo>
                    <a:pt x="4270" y="7096"/>
                    <a:pt x="2610" y="9225"/>
                    <a:pt x="1661" y="11590"/>
                  </a:cubicBezTo>
                  <a:cubicBezTo>
                    <a:pt x="474" y="13955"/>
                    <a:pt x="0" y="16794"/>
                    <a:pt x="0" y="19632"/>
                  </a:cubicBezTo>
                  <a:cubicBezTo>
                    <a:pt x="0" y="23417"/>
                    <a:pt x="949" y="26728"/>
                    <a:pt x="2847" y="29566"/>
                  </a:cubicBezTo>
                  <a:cubicBezTo>
                    <a:pt x="4745" y="32405"/>
                    <a:pt x="7355" y="34770"/>
                    <a:pt x="10913" y="36426"/>
                  </a:cubicBezTo>
                  <a:cubicBezTo>
                    <a:pt x="14235" y="38081"/>
                    <a:pt x="18268" y="39028"/>
                    <a:pt x="23013" y="39028"/>
                  </a:cubicBezTo>
                  <a:cubicBezTo>
                    <a:pt x="25148" y="39028"/>
                    <a:pt x="27046" y="38791"/>
                    <a:pt x="29181" y="38318"/>
                  </a:cubicBezTo>
                  <a:cubicBezTo>
                    <a:pt x="31079" y="37845"/>
                    <a:pt x="33215" y="37372"/>
                    <a:pt x="35113" y="36426"/>
                  </a:cubicBezTo>
                  <a:cubicBezTo>
                    <a:pt x="37011" y="35480"/>
                    <a:pt x="38671" y="34534"/>
                    <a:pt x="40332" y="33351"/>
                  </a:cubicBezTo>
                  <a:lnTo>
                    <a:pt x="35113" y="26018"/>
                  </a:lnTo>
                  <a:cubicBezTo>
                    <a:pt x="33689" y="26965"/>
                    <a:pt x="32266" y="27674"/>
                    <a:pt x="30605" y="28147"/>
                  </a:cubicBezTo>
                  <a:cubicBezTo>
                    <a:pt x="28944" y="28620"/>
                    <a:pt x="27046" y="29093"/>
                    <a:pt x="24436" y="29093"/>
                  </a:cubicBezTo>
                  <a:cubicBezTo>
                    <a:pt x="21590" y="29093"/>
                    <a:pt x="19217" y="28620"/>
                    <a:pt x="17082" y="27674"/>
                  </a:cubicBezTo>
                  <a:cubicBezTo>
                    <a:pt x="14947" y="26728"/>
                    <a:pt x="13523" y="25545"/>
                    <a:pt x="12337" y="23890"/>
                  </a:cubicBezTo>
                  <a:cubicBezTo>
                    <a:pt x="11862" y="23180"/>
                    <a:pt x="11388" y="22470"/>
                    <a:pt x="11151" y="21761"/>
                  </a:cubicBezTo>
                  <a:lnTo>
                    <a:pt x="41518" y="21761"/>
                  </a:lnTo>
                  <a:lnTo>
                    <a:pt x="41518" y="18686"/>
                  </a:lnTo>
                  <a:cubicBezTo>
                    <a:pt x="41518" y="15848"/>
                    <a:pt x="41281" y="13246"/>
                    <a:pt x="40095" y="11117"/>
                  </a:cubicBezTo>
                  <a:cubicBezTo>
                    <a:pt x="39383" y="9225"/>
                    <a:pt x="37960" y="7332"/>
                    <a:pt x="36062" y="5440"/>
                  </a:cubicBezTo>
                  <a:close/>
                  <a:moveTo>
                    <a:pt x="16133" y="10644"/>
                  </a:moveTo>
                  <a:cubicBezTo>
                    <a:pt x="17794" y="9934"/>
                    <a:pt x="19692" y="9698"/>
                    <a:pt x="21827" y="9698"/>
                  </a:cubicBezTo>
                  <a:cubicBezTo>
                    <a:pt x="23487" y="9698"/>
                    <a:pt x="24911" y="9934"/>
                    <a:pt x="26334" y="10407"/>
                  </a:cubicBezTo>
                  <a:cubicBezTo>
                    <a:pt x="27758" y="10880"/>
                    <a:pt x="28944" y="11590"/>
                    <a:pt x="29656" y="12536"/>
                  </a:cubicBezTo>
                  <a:cubicBezTo>
                    <a:pt x="30605" y="13482"/>
                    <a:pt x="31079" y="14665"/>
                    <a:pt x="31079" y="15611"/>
                  </a:cubicBezTo>
                  <a:lnTo>
                    <a:pt x="11151" y="15611"/>
                  </a:lnTo>
                  <a:cubicBezTo>
                    <a:pt x="11388" y="14901"/>
                    <a:pt x="11625" y="14192"/>
                    <a:pt x="12100" y="13482"/>
                  </a:cubicBezTo>
                  <a:cubicBezTo>
                    <a:pt x="13049" y="12300"/>
                    <a:pt x="14472" y="11353"/>
                    <a:pt x="16133" y="10644"/>
                  </a:cubicBezTo>
                  <a:close/>
                </a:path>
              </a:pathLst>
            </a:custGeom>
            <a:solidFill>
              <a:srgbClr val="00457C"/>
            </a:solidFill>
            <a:ln w="2358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239086F0-7C66-4D01-AD86-FB0E8F1BF236}"/>
                </a:ext>
              </a:extLst>
            </p:cNvPr>
            <p:cNvSpPr/>
            <p:nvPr/>
          </p:nvSpPr>
          <p:spPr>
            <a:xfrm>
              <a:off x="2882420" y="863242"/>
              <a:ext cx="45314" cy="49671"/>
            </a:xfrm>
            <a:custGeom>
              <a:avLst/>
              <a:gdLst>
                <a:gd name="csX0" fmla="*/ 33689 w 45314"/>
                <a:gd name="csY0" fmla="*/ 30512 h 49671"/>
                <a:gd name="csX1" fmla="*/ 40095 w 45314"/>
                <a:gd name="csY1" fmla="*/ 24599 h 49671"/>
                <a:gd name="csX2" fmla="*/ 42467 w 45314"/>
                <a:gd name="csY2" fmla="*/ 16084 h 49671"/>
                <a:gd name="csX3" fmla="*/ 40332 w 45314"/>
                <a:gd name="csY3" fmla="*/ 7806 h 49671"/>
                <a:gd name="csX4" fmla="*/ 34164 w 45314"/>
                <a:gd name="csY4" fmla="*/ 2129 h 49671"/>
                <a:gd name="csX5" fmla="*/ 24911 w 45314"/>
                <a:gd name="csY5" fmla="*/ 0 h 49671"/>
                <a:gd name="csX6" fmla="*/ 0 w 45314"/>
                <a:gd name="csY6" fmla="*/ 0 h 49671"/>
                <a:gd name="csX7" fmla="*/ 0 w 45314"/>
                <a:gd name="csY7" fmla="*/ 49672 h 49671"/>
                <a:gd name="csX8" fmla="*/ 11625 w 45314"/>
                <a:gd name="csY8" fmla="*/ 49672 h 49671"/>
                <a:gd name="csX9" fmla="*/ 11625 w 45314"/>
                <a:gd name="csY9" fmla="*/ 32405 h 49671"/>
                <a:gd name="csX10" fmla="*/ 20166 w 45314"/>
                <a:gd name="csY10" fmla="*/ 32405 h 49671"/>
                <a:gd name="csX11" fmla="*/ 31317 w 45314"/>
                <a:gd name="csY11" fmla="*/ 49672 h 49671"/>
                <a:gd name="csX12" fmla="*/ 45314 w 45314"/>
                <a:gd name="csY12" fmla="*/ 49672 h 49671"/>
                <a:gd name="csX13" fmla="*/ 32977 w 45314"/>
                <a:gd name="csY13" fmla="*/ 30749 h 49671"/>
                <a:gd name="csX14" fmla="*/ 33689 w 45314"/>
                <a:gd name="csY14" fmla="*/ 30512 h 49671"/>
                <a:gd name="csX15" fmla="*/ 11388 w 45314"/>
                <a:gd name="csY15" fmla="*/ 10407 h 49671"/>
                <a:gd name="csX16" fmla="*/ 23013 w 45314"/>
                <a:gd name="csY16" fmla="*/ 10407 h 49671"/>
                <a:gd name="csX17" fmla="*/ 27046 w 45314"/>
                <a:gd name="csY17" fmla="*/ 11117 h 49671"/>
                <a:gd name="csX18" fmla="*/ 29656 w 45314"/>
                <a:gd name="csY18" fmla="*/ 13246 h 49671"/>
                <a:gd name="csX19" fmla="*/ 30605 w 45314"/>
                <a:gd name="csY19" fmla="*/ 16557 h 49671"/>
                <a:gd name="csX20" fmla="*/ 29656 w 45314"/>
                <a:gd name="csY20" fmla="*/ 20105 h 49671"/>
                <a:gd name="csX21" fmla="*/ 27283 w 45314"/>
                <a:gd name="csY21" fmla="*/ 22470 h 49671"/>
                <a:gd name="csX22" fmla="*/ 23725 w 45314"/>
                <a:gd name="csY22" fmla="*/ 23417 h 49671"/>
                <a:gd name="csX23" fmla="*/ 11388 w 45314"/>
                <a:gd name="csY23" fmla="*/ 23417 h 49671"/>
                <a:gd name="csX24" fmla="*/ 11388 w 45314"/>
                <a:gd name="csY24" fmla="*/ 10407 h 4967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45314" h="49671">
                  <a:moveTo>
                    <a:pt x="33689" y="30512"/>
                  </a:moveTo>
                  <a:cubicBezTo>
                    <a:pt x="36299" y="29093"/>
                    <a:pt x="38434" y="27201"/>
                    <a:pt x="40095" y="24599"/>
                  </a:cubicBezTo>
                  <a:cubicBezTo>
                    <a:pt x="41518" y="22234"/>
                    <a:pt x="42467" y="19396"/>
                    <a:pt x="42467" y="16084"/>
                  </a:cubicBezTo>
                  <a:cubicBezTo>
                    <a:pt x="42467" y="13009"/>
                    <a:pt x="41756" y="10171"/>
                    <a:pt x="40332" y="7806"/>
                  </a:cubicBezTo>
                  <a:cubicBezTo>
                    <a:pt x="38909" y="5440"/>
                    <a:pt x="36773" y="3548"/>
                    <a:pt x="34164" y="2129"/>
                  </a:cubicBezTo>
                  <a:cubicBezTo>
                    <a:pt x="31554" y="710"/>
                    <a:pt x="28470" y="0"/>
                    <a:pt x="24911" y="0"/>
                  </a:cubicBezTo>
                  <a:lnTo>
                    <a:pt x="0" y="0"/>
                  </a:lnTo>
                  <a:lnTo>
                    <a:pt x="0" y="49672"/>
                  </a:lnTo>
                  <a:lnTo>
                    <a:pt x="11625" y="49672"/>
                  </a:lnTo>
                  <a:lnTo>
                    <a:pt x="11625" y="32405"/>
                  </a:lnTo>
                  <a:lnTo>
                    <a:pt x="20166" y="32405"/>
                  </a:lnTo>
                  <a:lnTo>
                    <a:pt x="31317" y="49672"/>
                  </a:lnTo>
                  <a:lnTo>
                    <a:pt x="45314" y="49672"/>
                  </a:lnTo>
                  <a:lnTo>
                    <a:pt x="32977" y="30749"/>
                  </a:lnTo>
                  <a:cubicBezTo>
                    <a:pt x="32977" y="30986"/>
                    <a:pt x="33452" y="30749"/>
                    <a:pt x="33689" y="30512"/>
                  </a:cubicBezTo>
                  <a:close/>
                  <a:moveTo>
                    <a:pt x="11388" y="10407"/>
                  </a:moveTo>
                  <a:lnTo>
                    <a:pt x="23013" y="10407"/>
                  </a:lnTo>
                  <a:cubicBezTo>
                    <a:pt x="24437" y="10407"/>
                    <a:pt x="25860" y="10644"/>
                    <a:pt x="27046" y="11117"/>
                  </a:cubicBezTo>
                  <a:cubicBezTo>
                    <a:pt x="28232" y="11590"/>
                    <a:pt x="28944" y="12300"/>
                    <a:pt x="29656" y="13246"/>
                  </a:cubicBezTo>
                  <a:cubicBezTo>
                    <a:pt x="30368" y="14192"/>
                    <a:pt x="30605" y="15375"/>
                    <a:pt x="30605" y="16557"/>
                  </a:cubicBezTo>
                  <a:cubicBezTo>
                    <a:pt x="30605" y="17976"/>
                    <a:pt x="30368" y="18922"/>
                    <a:pt x="29656" y="20105"/>
                  </a:cubicBezTo>
                  <a:cubicBezTo>
                    <a:pt x="29181" y="21051"/>
                    <a:pt x="28232" y="21761"/>
                    <a:pt x="27283" y="22470"/>
                  </a:cubicBezTo>
                  <a:cubicBezTo>
                    <a:pt x="26334" y="22944"/>
                    <a:pt x="25148" y="23417"/>
                    <a:pt x="23725" y="23417"/>
                  </a:cubicBezTo>
                  <a:lnTo>
                    <a:pt x="11388" y="23417"/>
                  </a:lnTo>
                  <a:lnTo>
                    <a:pt x="11388" y="10407"/>
                  </a:lnTo>
                  <a:close/>
                </a:path>
              </a:pathLst>
            </a:custGeom>
            <a:solidFill>
              <a:srgbClr val="00457C"/>
            </a:solidFill>
            <a:ln w="2358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863EE102-F93E-707D-191A-F5EF5E848C91}"/>
                </a:ext>
              </a:extLst>
            </p:cNvPr>
            <p:cNvSpPr/>
            <p:nvPr/>
          </p:nvSpPr>
          <p:spPr>
            <a:xfrm>
              <a:off x="3287164" y="874832"/>
              <a:ext cx="29893" cy="38318"/>
            </a:xfrm>
            <a:custGeom>
              <a:avLst/>
              <a:gdLst>
                <a:gd name="csX0" fmla="*/ 23487 w 29893"/>
                <a:gd name="csY0" fmla="*/ 0 h 38318"/>
                <a:gd name="csX1" fmla="*/ 17082 w 29893"/>
                <a:gd name="csY1" fmla="*/ 1656 h 38318"/>
                <a:gd name="csX2" fmla="*/ 11862 w 29893"/>
                <a:gd name="csY2" fmla="*/ 6150 h 38318"/>
                <a:gd name="csX3" fmla="*/ 11151 w 29893"/>
                <a:gd name="csY3" fmla="*/ 7096 h 38318"/>
                <a:gd name="csX4" fmla="*/ 10913 w 29893"/>
                <a:gd name="csY4" fmla="*/ 710 h 38318"/>
                <a:gd name="csX5" fmla="*/ 0 w 29893"/>
                <a:gd name="csY5" fmla="*/ 710 h 38318"/>
                <a:gd name="csX6" fmla="*/ 0 w 29893"/>
                <a:gd name="csY6" fmla="*/ 38318 h 38318"/>
                <a:gd name="csX7" fmla="*/ 11388 w 29893"/>
                <a:gd name="csY7" fmla="*/ 38318 h 38318"/>
                <a:gd name="csX8" fmla="*/ 11388 w 29893"/>
                <a:gd name="csY8" fmla="*/ 20342 h 38318"/>
                <a:gd name="csX9" fmla="*/ 12100 w 29893"/>
                <a:gd name="csY9" fmla="*/ 17267 h 38318"/>
                <a:gd name="csX10" fmla="*/ 13760 w 29893"/>
                <a:gd name="csY10" fmla="*/ 14665 h 38318"/>
                <a:gd name="csX11" fmla="*/ 16607 w 29893"/>
                <a:gd name="csY11" fmla="*/ 12773 h 38318"/>
                <a:gd name="csX12" fmla="*/ 20403 w 29893"/>
                <a:gd name="csY12" fmla="*/ 12063 h 38318"/>
                <a:gd name="csX13" fmla="*/ 23962 w 29893"/>
                <a:gd name="csY13" fmla="*/ 12536 h 38318"/>
                <a:gd name="csX14" fmla="*/ 26809 w 29893"/>
                <a:gd name="csY14" fmla="*/ 13719 h 38318"/>
                <a:gd name="csX15" fmla="*/ 29893 w 29893"/>
                <a:gd name="csY15" fmla="*/ 1419 h 38318"/>
                <a:gd name="csX16" fmla="*/ 27046 w 29893"/>
                <a:gd name="csY16" fmla="*/ 473 h 38318"/>
                <a:gd name="csX17" fmla="*/ 23487 w 29893"/>
                <a:gd name="csY17" fmla="*/ 0 h 383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29893" h="38318">
                  <a:moveTo>
                    <a:pt x="23487" y="0"/>
                  </a:moveTo>
                  <a:cubicBezTo>
                    <a:pt x="21115" y="0"/>
                    <a:pt x="18980" y="473"/>
                    <a:pt x="17082" y="1656"/>
                  </a:cubicBezTo>
                  <a:cubicBezTo>
                    <a:pt x="15184" y="2838"/>
                    <a:pt x="13286" y="4258"/>
                    <a:pt x="11862" y="6150"/>
                  </a:cubicBezTo>
                  <a:cubicBezTo>
                    <a:pt x="11625" y="6386"/>
                    <a:pt x="11388" y="6859"/>
                    <a:pt x="11151" y="7096"/>
                  </a:cubicBezTo>
                  <a:lnTo>
                    <a:pt x="10913" y="710"/>
                  </a:lnTo>
                  <a:lnTo>
                    <a:pt x="0" y="710"/>
                  </a:lnTo>
                  <a:lnTo>
                    <a:pt x="0" y="38318"/>
                  </a:lnTo>
                  <a:lnTo>
                    <a:pt x="11388" y="38318"/>
                  </a:lnTo>
                  <a:lnTo>
                    <a:pt x="11388" y="20342"/>
                  </a:lnTo>
                  <a:cubicBezTo>
                    <a:pt x="11388" y="19159"/>
                    <a:pt x="11625" y="18213"/>
                    <a:pt x="12100" y="17267"/>
                  </a:cubicBezTo>
                  <a:cubicBezTo>
                    <a:pt x="12574" y="16321"/>
                    <a:pt x="13049" y="15375"/>
                    <a:pt x="13760" y="14665"/>
                  </a:cubicBezTo>
                  <a:cubicBezTo>
                    <a:pt x="14472" y="13955"/>
                    <a:pt x="15421" y="13246"/>
                    <a:pt x="16607" y="12773"/>
                  </a:cubicBezTo>
                  <a:cubicBezTo>
                    <a:pt x="17794" y="12300"/>
                    <a:pt x="18980" y="12063"/>
                    <a:pt x="20403" y="12063"/>
                  </a:cubicBezTo>
                  <a:cubicBezTo>
                    <a:pt x="21590" y="12063"/>
                    <a:pt x="22776" y="12300"/>
                    <a:pt x="23962" y="12536"/>
                  </a:cubicBezTo>
                  <a:cubicBezTo>
                    <a:pt x="25148" y="12773"/>
                    <a:pt x="26097" y="13246"/>
                    <a:pt x="26809" y="13719"/>
                  </a:cubicBezTo>
                  <a:lnTo>
                    <a:pt x="29893" y="1419"/>
                  </a:lnTo>
                  <a:cubicBezTo>
                    <a:pt x="29181" y="946"/>
                    <a:pt x="28232" y="710"/>
                    <a:pt x="27046" y="473"/>
                  </a:cubicBezTo>
                  <a:cubicBezTo>
                    <a:pt x="25860" y="0"/>
                    <a:pt x="24674" y="0"/>
                    <a:pt x="23487" y="0"/>
                  </a:cubicBezTo>
                  <a:close/>
                </a:path>
              </a:pathLst>
            </a:custGeom>
            <a:solidFill>
              <a:srgbClr val="00457C"/>
            </a:solidFill>
            <a:ln w="2358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6C016BDC-1571-5425-1C6C-6F00CBFD1166}"/>
                </a:ext>
              </a:extLst>
            </p:cNvPr>
            <p:cNvSpPr/>
            <p:nvPr/>
          </p:nvSpPr>
          <p:spPr>
            <a:xfrm>
              <a:off x="2698790" y="874832"/>
              <a:ext cx="29893" cy="38318"/>
            </a:xfrm>
            <a:custGeom>
              <a:avLst/>
              <a:gdLst>
                <a:gd name="csX0" fmla="*/ 23725 w 29893"/>
                <a:gd name="csY0" fmla="*/ 0 h 38318"/>
                <a:gd name="csX1" fmla="*/ 17319 w 29893"/>
                <a:gd name="csY1" fmla="*/ 1656 h 38318"/>
                <a:gd name="csX2" fmla="*/ 12100 w 29893"/>
                <a:gd name="csY2" fmla="*/ 6150 h 38318"/>
                <a:gd name="csX3" fmla="*/ 11388 w 29893"/>
                <a:gd name="csY3" fmla="*/ 7096 h 38318"/>
                <a:gd name="csX4" fmla="*/ 11151 w 29893"/>
                <a:gd name="csY4" fmla="*/ 710 h 38318"/>
                <a:gd name="csX5" fmla="*/ 0 w 29893"/>
                <a:gd name="csY5" fmla="*/ 710 h 38318"/>
                <a:gd name="csX6" fmla="*/ 0 w 29893"/>
                <a:gd name="csY6" fmla="*/ 38318 h 38318"/>
                <a:gd name="csX7" fmla="*/ 11388 w 29893"/>
                <a:gd name="csY7" fmla="*/ 38318 h 38318"/>
                <a:gd name="csX8" fmla="*/ 11388 w 29893"/>
                <a:gd name="csY8" fmla="*/ 20342 h 38318"/>
                <a:gd name="csX9" fmla="*/ 12100 w 29893"/>
                <a:gd name="csY9" fmla="*/ 17267 h 38318"/>
                <a:gd name="csX10" fmla="*/ 13760 w 29893"/>
                <a:gd name="csY10" fmla="*/ 14665 h 38318"/>
                <a:gd name="csX11" fmla="*/ 16607 w 29893"/>
                <a:gd name="csY11" fmla="*/ 12773 h 38318"/>
                <a:gd name="csX12" fmla="*/ 20403 w 29893"/>
                <a:gd name="csY12" fmla="*/ 12063 h 38318"/>
                <a:gd name="csX13" fmla="*/ 23962 w 29893"/>
                <a:gd name="csY13" fmla="*/ 12536 h 38318"/>
                <a:gd name="csX14" fmla="*/ 26809 w 29893"/>
                <a:gd name="csY14" fmla="*/ 13719 h 38318"/>
                <a:gd name="csX15" fmla="*/ 29893 w 29893"/>
                <a:gd name="csY15" fmla="*/ 1419 h 38318"/>
                <a:gd name="csX16" fmla="*/ 27046 w 29893"/>
                <a:gd name="csY16" fmla="*/ 473 h 38318"/>
                <a:gd name="csX17" fmla="*/ 23725 w 29893"/>
                <a:gd name="csY17" fmla="*/ 0 h 383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29893" h="38318">
                  <a:moveTo>
                    <a:pt x="23725" y="0"/>
                  </a:moveTo>
                  <a:cubicBezTo>
                    <a:pt x="21352" y="0"/>
                    <a:pt x="19217" y="473"/>
                    <a:pt x="17319" y="1656"/>
                  </a:cubicBezTo>
                  <a:cubicBezTo>
                    <a:pt x="15184" y="2838"/>
                    <a:pt x="13523" y="4258"/>
                    <a:pt x="12100" y="6150"/>
                  </a:cubicBezTo>
                  <a:cubicBezTo>
                    <a:pt x="11862" y="6386"/>
                    <a:pt x="11625" y="6859"/>
                    <a:pt x="11388" y="7096"/>
                  </a:cubicBezTo>
                  <a:lnTo>
                    <a:pt x="11151" y="710"/>
                  </a:lnTo>
                  <a:lnTo>
                    <a:pt x="0" y="710"/>
                  </a:lnTo>
                  <a:lnTo>
                    <a:pt x="0" y="38318"/>
                  </a:lnTo>
                  <a:lnTo>
                    <a:pt x="11388" y="38318"/>
                  </a:lnTo>
                  <a:lnTo>
                    <a:pt x="11388" y="20342"/>
                  </a:lnTo>
                  <a:cubicBezTo>
                    <a:pt x="11388" y="19159"/>
                    <a:pt x="11625" y="18213"/>
                    <a:pt x="12100" y="17267"/>
                  </a:cubicBezTo>
                  <a:cubicBezTo>
                    <a:pt x="12574" y="16321"/>
                    <a:pt x="13049" y="15375"/>
                    <a:pt x="13760" y="14665"/>
                  </a:cubicBezTo>
                  <a:cubicBezTo>
                    <a:pt x="14472" y="13955"/>
                    <a:pt x="15421" y="13246"/>
                    <a:pt x="16607" y="12773"/>
                  </a:cubicBezTo>
                  <a:cubicBezTo>
                    <a:pt x="17794" y="12300"/>
                    <a:pt x="18980" y="12063"/>
                    <a:pt x="20403" y="12063"/>
                  </a:cubicBezTo>
                  <a:cubicBezTo>
                    <a:pt x="21590" y="12063"/>
                    <a:pt x="22776" y="12300"/>
                    <a:pt x="23962" y="12536"/>
                  </a:cubicBezTo>
                  <a:cubicBezTo>
                    <a:pt x="25148" y="12773"/>
                    <a:pt x="26097" y="13246"/>
                    <a:pt x="26809" y="13719"/>
                  </a:cubicBezTo>
                  <a:lnTo>
                    <a:pt x="29893" y="1419"/>
                  </a:lnTo>
                  <a:cubicBezTo>
                    <a:pt x="29181" y="946"/>
                    <a:pt x="28232" y="710"/>
                    <a:pt x="27046" y="473"/>
                  </a:cubicBezTo>
                  <a:cubicBezTo>
                    <a:pt x="26097" y="0"/>
                    <a:pt x="24911" y="0"/>
                    <a:pt x="23725" y="0"/>
                  </a:cubicBezTo>
                  <a:close/>
                </a:path>
              </a:pathLst>
            </a:custGeom>
            <a:solidFill>
              <a:srgbClr val="00457C"/>
            </a:solidFill>
            <a:ln w="2358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54E4BCEC-3119-9D26-CCDD-1B86197CC985}"/>
                </a:ext>
              </a:extLst>
            </p:cNvPr>
            <p:cNvSpPr/>
            <p:nvPr/>
          </p:nvSpPr>
          <p:spPr>
            <a:xfrm>
              <a:off x="2793689" y="875305"/>
              <a:ext cx="48161" cy="53929"/>
            </a:xfrm>
            <a:custGeom>
              <a:avLst/>
              <a:gdLst>
                <a:gd name="csX0" fmla="*/ 26572 w 48161"/>
                <a:gd name="csY0" fmla="*/ 20342 h 53929"/>
                <a:gd name="csX1" fmla="*/ 24674 w 48161"/>
                <a:gd name="csY1" fmla="*/ 24599 h 53929"/>
                <a:gd name="csX2" fmla="*/ 24437 w 48161"/>
                <a:gd name="csY2" fmla="*/ 25072 h 53929"/>
                <a:gd name="csX3" fmla="*/ 23962 w 48161"/>
                <a:gd name="csY3" fmla="*/ 23653 h 53929"/>
                <a:gd name="csX4" fmla="*/ 22064 w 48161"/>
                <a:gd name="csY4" fmla="*/ 19632 h 53929"/>
                <a:gd name="csX5" fmla="*/ 12811 w 48161"/>
                <a:gd name="csY5" fmla="*/ 0 h 53929"/>
                <a:gd name="csX6" fmla="*/ 0 w 48161"/>
                <a:gd name="csY6" fmla="*/ 0 h 53929"/>
                <a:gd name="csX7" fmla="*/ 18743 w 48161"/>
                <a:gd name="csY7" fmla="*/ 36899 h 53929"/>
                <a:gd name="csX8" fmla="*/ 10439 w 48161"/>
                <a:gd name="csY8" fmla="*/ 53929 h 53929"/>
                <a:gd name="csX9" fmla="*/ 22064 w 48161"/>
                <a:gd name="csY9" fmla="*/ 53929 h 53929"/>
                <a:gd name="csX10" fmla="*/ 29656 w 48161"/>
                <a:gd name="csY10" fmla="*/ 37845 h 53929"/>
                <a:gd name="csX11" fmla="*/ 48161 w 48161"/>
                <a:gd name="csY11" fmla="*/ 0 h 53929"/>
                <a:gd name="csX12" fmla="*/ 35113 w 48161"/>
                <a:gd name="csY12" fmla="*/ 0 h 53929"/>
                <a:gd name="csX13" fmla="*/ 26572 w 48161"/>
                <a:gd name="csY13" fmla="*/ 20342 h 5392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48161" h="53929">
                  <a:moveTo>
                    <a:pt x="26572" y="20342"/>
                  </a:moveTo>
                  <a:cubicBezTo>
                    <a:pt x="25860" y="21761"/>
                    <a:pt x="25385" y="23180"/>
                    <a:pt x="24674" y="24599"/>
                  </a:cubicBezTo>
                  <a:cubicBezTo>
                    <a:pt x="24674" y="24836"/>
                    <a:pt x="24437" y="24836"/>
                    <a:pt x="24437" y="25072"/>
                  </a:cubicBezTo>
                  <a:cubicBezTo>
                    <a:pt x="24199" y="24599"/>
                    <a:pt x="24199" y="24126"/>
                    <a:pt x="23962" y="23653"/>
                  </a:cubicBezTo>
                  <a:cubicBezTo>
                    <a:pt x="23488" y="22234"/>
                    <a:pt x="22776" y="21051"/>
                    <a:pt x="22064" y="19632"/>
                  </a:cubicBezTo>
                  <a:lnTo>
                    <a:pt x="12811" y="0"/>
                  </a:lnTo>
                  <a:lnTo>
                    <a:pt x="0" y="0"/>
                  </a:lnTo>
                  <a:lnTo>
                    <a:pt x="18743" y="36899"/>
                  </a:lnTo>
                  <a:lnTo>
                    <a:pt x="10439" y="53929"/>
                  </a:lnTo>
                  <a:lnTo>
                    <a:pt x="22064" y="53929"/>
                  </a:lnTo>
                  <a:lnTo>
                    <a:pt x="29656" y="37845"/>
                  </a:lnTo>
                  <a:lnTo>
                    <a:pt x="48161" y="0"/>
                  </a:lnTo>
                  <a:lnTo>
                    <a:pt x="35113" y="0"/>
                  </a:lnTo>
                  <a:lnTo>
                    <a:pt x="26572" y="20342"/>
                  </a:lnTo>
                  <a:close/>
                </a:path>
              </a:pathLst>
            </a:custGeom>
            <a:solidFill>
              <a:srgbClr val="00457C"/>
            </a:solidFill>
            <a:ln w="2358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859E054E-9D1A-2C36-36C4-401A8F037FFF}"/>
                </a:ext>
              </a:extLst>
            </p:cNvPr>
            <p:cNvSpPr/>
            <p:nvPr/>
          </p:nvSpPr>
          <p:spPr>
            <a:xfrm>
              <a:off x="2643037" y="874595"/>
              <a:ext cx="41518" cy="39027"/>
            </a:xfrm>
            <a:custGeom>
              <a:avLst/>
              <a:gdLst>
                <a:gd name="csX0" fmla="*/ 36062 w 41518"/>
                <a:gd name="csY0" fmla="*/ 5440 h 39027"/>
                <a:gd name="csX1" fmla="*/ 29656 w 41518"/>
                <a:gd name="csY1" fmla="*/ 1419 h 39027"/>
                <a:gd name="csX2" fmla="*/ 21590 w 41518"/>
                <a:gd name="csY2" fmla="*/ 0 h 39027"/>
                <a:gd name="csX3" fmla="*/ 13049 w 41518"/>
                <a:gd name="csY3" fmla="*/ 1419 h 39027"/>
                <a:gd name="csX4" fmla="*/ 6168 w 41518"/>
                <a:gd name="csY4" fmla="*/ 5440 h 39027"/>
                <a:gd name="csX5" fmla="*/ 1661 w 41518"/>
                <a:gd name="csY5" fmla="*/ 11590 h 39027"/>
                <a:gd name="csX6" fmla="*/ 0 w 41518"/>
                <a:gd name="csY6" fmla="*/ 19632 h 39027"/>
                <a:gd name="csX7" fmla="*/ 2847 w 41518"/>
                <a:gd name="csY7" fmla="*/ 29566 h 39027"/>
                <a:gd name="csX8" fmla="*/ 10913 w 41518"/>
                <a:gd name="csY8" fmla="*/ 36426 h 39027"/>
                <a:gd name="csX9" fmla="*/ 23013 w 41518"/>
                <a:gd name="csY9" fmla="*/ 39028 h 39027"/>
                <a:gd name="csX10" fmla="*/ 29181 w 41518"/>
                <a:gd name="csY10" fmla="*/ 38318 h 39027"/>
                <a:gd name="csX11" fmla="*/ 35113 w 41518"/>
                <a:gd name="csY11" fmla="*/ 36426 h 39027"/>
                <a:gd name="csX12" fmla="*/ 40332 w 41518"/>
                <a:gd name="csY12" fmla="*/ 33351 h 39027"/>
                <a:gd name="csX13" fmla="*/ 35113 w 41518"/>
                <a:gd name="csY13" fmla="*/ 26018 h 39027"/>
                <a:gd name="csX14" fmla="*/ 30605 w 41518"/>
                <a:gd name="csY14" fmla="*/ 28147 h 39027"/>
                <a:gd name="csX15" fmla="*/ 24437 w 41518"/>
                <a:gd name="csY15" fmla="*/ 29093 h 39027"/>
                <a:gd name="csX16" fmla="*/ 17082 w 41518"/>
                <a:gd name="csY16" fmla="*/ 27674 h 39027"/>
                <a:gd name="csX17" fmla="*/ 12337 w 41518"/>
                <a:gd name="csY17" fmla="*/ 23890 h 39027"/>
                <a:gd name="csX18" fmla="*/ 11151 w 41518"/>
                <a:gd name="csY18" fmla="*/ 21761 h 39027"/>
                <a:gd name="csX19" fmla="*/ 41518 w 41518"/>
                <a:gd name="csY19" fmla="*/ 21761 h 39027"/>
                <a:gd name="csX20" fmla="*/ 41518 w 41518"/>
                <a:gd name="csY20" fmla="*/ 18686 h 39027"/>
                <a:gd name="csX21" fmla="*/ 40095 w 41518"/>
                <a:gd name="csY21" fmla="*/ 11117 h 39027"/>
                <a:gd name="csX22" fmla="*/ 36062 w 41518"/>
                <a:gd name="csY22" fmla="*/ 5440 h 39027"/>
                <a:gd name="csX23" fmla="*/ 15896 w 41518"/>
                <a:gd name="csY23" fmla="*/ 10644 h 39027"/>
                <a:gd name="csX24" fmla="*/ 21590 w 41518"/>
                <a:gd name="csY24" fmla="*/ 9698 h 39027"/>
                <a:gd name="csX25" fmla="*/ 26097 w 41518"/>
                <a:gd name="csY25" fmla="*/ 10407 h 39027"/>
                <a:gd name="csX26" fmla="*/ 29419 w 41518"/>
                <a:gd name="csY26" fmla="*/ 12536 h 39027"/>
                <a:gd name="csX27" fmla="*/ 30842 w 41518"/>
                <a:gd name="csY27" fmla="*/ 15611 h 39027"/>
                <a:gd name="csX28" fmla="*/ 10913 w 41518"/>
                <a:gd name="csY28" fmla="*/ 15611 h 39027"/>
                <a:gd name="csX29" fmla="*/ 11862 w 41518"/>
                <a:gd name="csY29" fmla="*/ 13482 h 39027"/>
                <a:gd name="csX30" fmla="*/ 15896 w 41518"/>
                <a:gd name="csY30" fmla="*/ 10644 h 3902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</a:cxnLst>
              <a:rect l="l" t="t" r="r" b="b"/>
              <a:pathLst>
                <a:path w="41518" h="39027">
                  <a:moveTo>
                    <a:pt x="36062" y="5440"/>
                  </a:moveTo>
                  <a:cubicBezTo>
                    <a:pt x="34164" y="3784"/>
                    <a:pt x="32028" y="2365"/>
                    <a:pt x="29656" y="1419"/>
                  </a:cubicBezTo>
                  <a:cubicBezTo>
                    <a:pt x="27283" y="473"/>
                    <a:pt x="24437" y="0"/>
                    <a:pt x="21590" y="0"/>
                  </a:cubicBezTo>
                  <a:cubicBezTo>
                    <a:pt x="18505" y="0"/>
                    <a:pt x="15658" y="473"/>
                    <a:pt x="13049" y="1419"/>
                  </a:cubicBezTo>
                  <a:cubicBezTo>
                    <a:pt x="10439" y="2365"/>
                    <a:pt x="8066" y="3784"/>
                    <a:pt x="6168" y="5440"/>
                  </a:cubicBezTo>
                  <a:cubicBezTo>
                    <a:pt x="4270" y="7096"/>
                    <a:pt x="2610" y="9225"/>
                    <a:pt x="1661" y="11590"/>
                  </a:cubicBezTo>
                  <a:cubicBezTo>
                    <a:pt x="474" y="13955"/>
                    <a:pt x="0" y="16794"/>
                    <a:pt x="0" y="19632"/>
                  </a:cubicBezTo>
                  <a:cubicBezTo>
                    <a:pt x="0" y="23417"/>
                    <a:pt x="949" y="26728"/>
                    <a:pt x="2847" y="29566"/>
                  </a:cubicBezTo>
                  <a:cubicBezTo>
                    <a:pt x="4745" y="32405"/>
                    <a:pt x="7355" y="34770"/>
                    <a:pt x="10913" y="36426"/>
                  </a:cubicBezTo>
                  <a:cubicBezTo>
                    <a:pt x="14235" y="38081"/>
                    <a:pt x="18268" y="39028"/>
                    <a:pt x="23013" y="39028"/>
                  </a:cubicBezTo>
                  <a:cubicBezTo>
                    <a:pt x="25148" y="39028"/>
                    <a:pt x="27046" y="38791"/>
                    <a:pt x="29181" y="38318"/>
                  </a:cubicBezTo>
                  <a:cubicBezTo>
                    <a:pt x="31079" y="37845"/>
                    <a:pt x="33215" y="37372"/>
                    <a:pt x="35113" y="36426"/>
                  </a:cubicBezTo>
                  <a:cubicBezTo>
                    <a:pt x="37011" y="35480"/>
                    <a:pt x="38671" y="34534"/>
                    <a:pt x="40332" y="33351"/>
                  </a:cubicBezTo>
                  <a:lnTo>
                    <a:pt x="35113" y="26018"/>
                  </a:lnTo>
                  <a:cubicBezTo>
                    <a:pt x="33689" y="26965"/>
                    <a:pt x="32266" y="27674"/>
                    <a:pt x="30605" y="28147"/>
                  </a:cubicBezTo>
                  <a:cubicBezTo>
                    <a:pt x="28944" y="28620"/>
                    <a:pt x="27046" y="29093"/>
                    <a:pt x="24437" y="29093"/>
                  </a:cubicBezTo>
                  <a:cubicBezTo>
                    <a:pt x="21590" y="29093"/>
                    <a:pt x="19217" y="28620"/>
                    <a:pt x="17082" y="27674"/>
                  </a:cubicBezTo>
                  <a:cubicBezTo>
                    <a:pt x="14947" y="26728"/>
                    <a:pt x="13523" y="25545"/>
                    <a:pt x="12337" y="23890"/>
                  </a:cubicBezTo>
                  <a:cubicBezTo>
                    <a:pt x="11862" y="23180"/>
                    <a:pt x="11388" y="22470"/>
                    <a:pt x="11151" y="21761"/>
                  </a:cubicBezTo>
                  <a:lnTo>
                    <a:pt x="41518" y="21761"/>
                  </a:lnTo>
                  <a:lnTo>
                    <a:pt x="41518" y="18686"/>
                  </a:lnTo>
                  <a:cubicBezTo>
                    <a:pt x="41518" y="15848"/>
                    <a:pt x="41281" y="13246"/>
                    <a:pt x="40095" y="11117"/>
                  </a:cubicBezTo>
                  <a:cubicBezTo>
                    <a:pt x="39146" y="9225"/>
                    <a:pt x="37722" y="7332"/>
                    <a:pt x="36062" y="5440"/>
                  </a:cubicBezTo>
                  <a:close/>
                  <a:moveTo>
                    <a:pt x="15896" y="10644"/>
                  </a:moveTo>
                  <a:cubicBezTo>
                    <a:pt x="17556" y="9934"/>
                    <a:pt x="19454" y="9698"/>
                    <a:pt x="21590" y="9698"/>
                  </a:cubicBezTo>
                  <a:cubicBezTo>
                    <a:pt x="23250" y="9698"/>
                    <a:pt x="24674" y="9934"/>
                    <a:pt x="26097" y="10407"/>
                  </a:cubicBezTo>
                  <a:cubicBezTo>
                    <a:pt x="27521" y="10880"/>
                    <a:pt x="28707" y="11590"/>
                    <a:pt x="29419" y="12536"/>
                  </a:cubicBezTo>
                  <a:cubicBezTo>
                    <a:pt x="30368" y="13482"/>
                    <a:pt x="30842" y="14665"/>
                    <a:pt x="30842" y="15611"/>
                  </a:cubicBezTo>
                  <a:lnTo>
                    <a:pt x="10913" y="15611"/>
                  </a:lnTo>
                  <a:cubicBezTo>
                    <a:pt x="11151" y="14901"/>
                    <a:pt x="11388" y="14192"/>
                    <a:pt x="11862" y="13482"/>
                  </a:cubicBezTo>
                  <a:cubicBezTo>
                    <a:pt x="13049" y="12300"/>
                    <a:pt x="14235" y="11353"/>
                    <a:pt x="15896" y="10644"/>
                  </a:cubicBezTo>
                  <a:close/>
                </a:path>
              </a:pathLst>
            </a:custGeom>
            <a:solidFill>
              <a:srgbClr val="00457C"/>
            </a:solidFill>
            <a:ln w="2358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C60BA8ED-65D6-74A9-1426-03734512BF99}"/>
                </a:ext>
              </a:extLst>
            </p:cNvPr>
            <p:cNvSpPr/>
            <p:nvPr/>
          </p:nvSpPr>
          <p:spPr>
            <a:xfrm>
              <a:off x="3325598" y="874595"/>
              <a:ext cx="36866" cy="39264"/>
            </a:xfrm>
            <a:custGeom>
              <a:avLst/>
              <a:gdLst>
                <a:gd name="csX0" fmla="*/ 36299 w 36866"/>
                <a:gd name="csY0" fmla="*/ 23180 h 39264"/>
                <a:gd name="csX1" fmla="*/ 34164 w 36866"/>
                <a:gd name="csY1" fmla="*/ 20342 h 39264"/>
                <a:gd name="csX2" fmla="*/ 29181 w 36866"/>
                <a:gd name="csY2" fmla="*/ 17503 h 39264"/>
                <a:gd name="csX3" fmla="*/ 21827 w 36866"/>
                <a:gd name="csY3" fmla="*/ 15375 h 39264"/>
                <a:gd name="csX4" fmla="*/ 16845 w 36866"/>
                <a:gd name="csY4" fmla="*/ 14428 h 39264"/>
                <a:gd name="csX5" fmla="*/ 13998 w 36866"/>
                <a:gd name="csY5" fmla="*/ 13246 h 39264"/>
                <a:gd name="csX6" fmla="*/ 12811 w 36866"/>
                <a:gd name="csY6" fmla="*/ 12300 h 39264"/>
                <a:gd name="csX7" fmla="*/ 12337 w 36866"/>
                <a:gd name="csY7" fmla="*/ 11117 h 39264"/>
                <a:gd name="csX8" fmla="*/ 12811 w 36866"/>
                <a:gd name="csY8" fmla="*/ 9698 h 39264"/>
                <a:gd name="csX9" fmla="*/ 13998 w 36866"/>
                <a:gd name="csY9" fmla="*/ 8752 h 39264"/>
                <a:gd name="csX10" fmla="*/ 15896 w 36866"/>
                <a:gd name="csY10" fmla="*/ 8279 h 39264"/>
                <a:gd name="csX11" fmla="*/ 18268 w 36866"/>
                <a:gd name="csY11" fmla="*/ 8042 h 39264"/>
                <a:gd name="csX12" fmla="*/ 22776 w 36866"/>
                <a:gd name="csY12" fmla="*/ 8752 h 39264"/>
                <a:gd name="csX13" fmla="*/ 27046 w 36866"/>
                <a:gd name="csY13" fmla="*/ 10407 h 39264"/>
                <a:gd name="csX14" fmla="*/ 30605 w 36866"/>
                <a:gd name="csY14" fmla="*/ 12536 h 39264"/>
                <a:gd name="csX15" fmla="*/ 36536 w 36866"/>
                <a:gd name="csY15" fmla="*/ 5677 h 39264"/>
                <a:gd name="csX16" fmla="*/ 31317 w 36866"/>
                <a:gd name="csY16" fmla="*/ 2602 h 39264"/>
                <a:gd name="csX17" fmla="*/ 25148 w 36866"/>
                <a:gd name="csY17" fmla="*/ 710 h 39264"/>
                <a:gd name="csX18" fmla="*/ 18505 w 36866"/>
                <a:gd name="csY18" fmla="*/ 0 h 39264"/>
                <a:gd name="csX19" fmla="*/ 11862 w 36866"/>
                <a:gd name="csY19" fmla="*/ 710 h 39264"/>
                <a:gd name="csX20" fmla="*/ 6406 w 36866"/>
                <a:gd name="csY20" fmla="*/ 3075 h 39264"/>
                <a:gd name="csX21" fmla="*/ 2610 w 36866"/>
                <a:gd name="csY21" fmla="*/ 6859 h 39264"/>
                <a:gd name="csX22" fmla="*/ 1186 w 36866"/>
                <a:gd name="csY22" fmla="*/ 11590 h 39264"/>
                <a:gd name="csX23" fmla="*/ 2135 w 36866"/>
                <a:gd name="csY23" fmla="*/ 16084 h 39264"/>
                <a:gd name="csX24" fmla="*/ 4745 w 36866"/>
                <a:gd name="csY24" fmla="*/ 19396 h 39264"/>
                <a:gd name="csX25" fmla="*/ 9727 w 36866"/>
                <a:gd name="csY25" fmla="*/ 21997 h 39264"/>
                <a:gd name="csX26" fmla="*/ 16607 w 36866"/>
                <a:gd name="csY26" fmla="*/ 23653 h 39264"/>
                <a:gd name="csX27" fmla="*/ 20878 w 36866"/>
                <a:gd name="csY27" fmla="*/ 24599 h 39264"/>
                <a:gd name="csX28" fmla="*/ 23962 w 36866"/>
                <a:gd name="csY28" fmla="*/ 25545 h 39264"/>
                <a:gd name="csX29" fmla="*/ 25623 w 36866"/>
                <a:gd name="csY29" fmla="*/ 27674 h 39264"/>
                <a:gd name="csX30" fmla="*/ 25148 w 36866"/>
                <a:gd name="csY30" fmla="*/ 29093 h 39264"/>
                <a:gd name="csX31" fmla="*/ 23725 w 36866"/>
                <a:gd name="csY31" fmla="*/ 30039 h 39264"/>
                <a:gd name="csX32" fmla="*/ 21827 w 36866"/>
                <a:gd name="csY32" fmla="*/ 30749 h 39264"/>
                <a:gd name="csX33" fmla="*/ 19692 w 36866"/>
                <a:gd name="csY33" fmla="*/ 30986 h 39264"/>
                <a:gd name="csX34" fmla="*/ 12574 w 36866"/>
                <a:gd name="csY34" fmla="*/ 29803 h 39264"/>
                <a:gd name="csX35" fmla="*/ 6880 w 36866"/>
                <a:gd name="csY35" fmla="*/ 26255 h 39264"/>
                <a:gd name="csX36" fmla="*/ 0 w 36866"/>
                <a:gd name="csY36" fmla="*/ 32405 h 39264"/>
                <a:gd name="csX37" fmla="*/ 7829 w 36866"/>
                <a:gd name="csY37" fmla="*/ 37372 h 39264"/>
                <a:gd name="csX38" fmla="*/ 18980 w 36866"/>
                <a:gd name="csY38" fmla="*/ 39264 h 39264"/>
                <a:gd name="csX39" fmla="*/ 28232 w 36866"/>
                <a:gd name="csY39" fmla="*/ 37608 h 39264"/>
                <a:gd name="csX40" fmla="*/ 34401 w 36866"/>
                <a:gd name="csY40" fmla="*/ 33114 h 39264"/>
                <a:gd name="csX41" fmla="*/ 36773 w 36866"/>
                <a:gd name="csY41" fmla="*/ 26728 h 39264"/>
                <a:gd name="csX42" fmla="*/ 36299 w 36866"/>
                <a:gd name="csY42" fmla="*/ 23180 h 392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</a:cxnLst>
              <a:rect l="l" t="t" r="r" b="b"/>
              <a:pathLst>
                <a:path w="36866" h="39264">
                  <a:moveTo>
                    <a:pt x="36299" y="23180"/>
                  </a:moveTo>
                  <a:cubicBezTo>
                    <a:pt x="35824" y="21997"/>
                    <a:pt x="35113" y="21051"/>
                    <a:pt x="34164" y="20342"/>
                  </a:cubicBezTo>
                  <a:cubicBezTo>
                    <a:pt x="32977" y="19159"/>
                    <a:pt x="31317" y="18213"/>
                    <a:pt x="29181" y="17503"/>
                  </a:cubicBezTo>
                  <a:cubicBezTo>
                    <a:pt x="27046" y="16794"/>
                    <a:pt x="24674" y="16084"/>
                    <a:pt x="21827" y="15375"/>
                  </a:cubicBezTo>
                  <a:cubicBezTo>
                    <a:pt x="19929" y="14901"/>
                    <a:pt x="18268" y="14665"/>
                    <a:pt x="16845" y="14428"/>
                  </a:cubicBezTo>
                  <a:cubicBezTo>
                    <a:pt x="15658" y="14192"/>
                    <a:pt x="14472" y="13719"/>
                    <a:pt x="13998" y="13246"/>
                  </a:cubicBezTo>
                  <a:cubicBezTo>
                    <a:pt x="13523" y="13009"/>
                    <a:pt x="13049" y="12773"/>
                    <a:pt x="12811" y="12300"/>
                  </a:cubicBezTo>
                  <a:cubicBezTo>
                    <a:pt x="12574" y="11827"/>
                    <a:pt x="12337" y="11590"/>
                    <a:pt x="12337" y="11117"/>
                  </a:cubicBezTo>
                  <a:cubicBezTo>
                    <a:pt x="12337" y="10644"/>
                    <a:pt x="12574" y="10171"/>
                    <a:pt x="12811" y="9698"/>
                  </a:cubicBezTo>
                  <a:cubicBezTo>
                    <a:pt x="13049" y="9461"/>
                    <a:pt x="13523" y="8988"/>
                    <a:pt x="13998" y="8752"/>
                  </a:cubicBezTo>
                  <a:cubicBezTo>
                    <a:pt x="14472" y="8515"/>
                    <a:pt x="15184" y="8279"/>
                    <a:pt x="15896" y="8279"/>
                  </a:cubicBezTo>
                  <a:cubicBezTo>
                    <a:pt x="16607" y="8279"/>
                    <a:pt x="17319" y="8042"/>
                    <a:pt x="18268" y="8042"/>
                  </a:cubicBezTo>
                  <a:cubicBezTo>
                    <a:pt x="19692" y="8042"/>
                    <a:pt x="21352" y="8279"/>
                    <a:pt x="22776" y="8752"/>
                  </a:cubicBezTo>
                  <a:cubicBezTo>
                    <a:pt x="24199" y="9225"/>
                    <a:pt x="25860" y="9698"/>
                    <a:pt x="27046" y="10407"/>
                  </a:cubicBezTo>
                  <a:cubicBezTo>
                    <a:pt x="28470" y="11117"/>
                    <a:pt x="29656" y="11827"/>
                    <a:pt x="30605" y="12536"/>
                  </a:cubicBezTo>
                  <a:lnTo>
                    <a:pt x="36536" y="5677"/>
                  </a:lnTo>
                  <a:cubicBezTo>
                    <a:pt x="35113" y="4494"/>
                    <a:pt x="33452" y="3311"/>
                    <a:pt x="31317" y="2602"/>
                  </a:cubicBezTo>
                  <a:cubicBezTo>
                    <a:pt x="29419" y="1892"/>
                    <a:pt x="27283" y="1183"/>
                    <a:pt x="25148" y="710"/>
                  </a:cubicBezTo>
                  <a:cubicBezTo>
                    <a:pt x="23013" y="237"/>
                    <a:pt x="20640" y="0"/>
                    <a:pt x="18505" y="0"/>
                  </a:cubicBezTo>
                  <a:cubicBezTo>
                    <a:pt x="16133" y="0"/>
                    <a:pt x="13998" y="237"/>
                    <a:pt x="11862" y="710"/>
                  </a:cubicBezTo>
                  <a:cubicBezTo>
                    <a:pt x="9727" y="1183"/>
                    <a:pt x="7829" y="2129"/>
                    <a:pt x="6406" y="3075"/>
                  </a:cubicBezTo>
                  <a:cubicBezTo>
                    <a:pt x="4745" y="4021"/>
                    <a:pt x="3559" y="5204"/>
                    <a:pt x="2610" y="6859"/>
                  </a:cubicBezTo>
                  <a:cubicBezTo>
                    <a:pt x="1661" y="8279"/>
                    <a:pt x="1186" y="9934"/>
                    <a:pt x="1186" y="11590"/>
                  </a:cubicBezTo>
                  <a:cubicBezTo>
                    <a:pt x="1186" y="13246"/>
                    <a:pt x="1423" y="14665"/>
                    <a:pt x="2135" y="16084"/>
                  </a:cubicBezTo>
                  <a:cubicBezTo>
                    <a:pt x="2847" y="17267"/>
                    <a:pt x="3559" y="18449"/>
                    <a:pt x="4745" y="19396"/>
                  </a:cubicBezTo>
                  <a:cubicBezTo>
                    <a:pt x="6168" y="20342"/>
                    <a:pt x="7829" y="21288"/>
                    <a:pt x="9727" y="21997"/>
                  </a:cubicBezTo>
                  <a:cubicBezTo>
                    <a:pt x="11625" y="22707"/>
                    <a:pt x="13998" y="23180"/>
                    <a:pt x="16607" y="23653"/>
                  </a:cubicBezTo>
                  <a:cubicBezTo>
                    <a:pt x="18268" y="23890"/>
                    <a:pt x="19454" y="24363"/>
                    <a:pt x="20878" y="24599"/>
                  </a:cubicBezTo>
                  <a:cubicBezTo>
                    <a:pt x="22064" y="24836"/>
                    <a:pt x="23013" y="25072"/>
                    <a:pt x="23962" y="25545"/>
                  </a:cubicBezTo>
                  <a:cubicBezTo>
                    <a:pt x="25148" y="26018"/>
                    <a:pt x="25623" y="26728"/>
                    <a:pt x="25623" y="27674"/>
                  </a:cubicBezTo>
                  <a:cubicBezTo>
                    <a:pt x="25623" y="28147"/>
                    <a:pt x="25385" y="28620"/>
                    <a:pt x="25148" y="29093"/>
                  </a:cubicBezTo>
                  <a:cubicBezTo>
                    <a:pt x="24911" y="29566"/>
                    <a:pt x="24436" y="29803"/>
                    <a:pt x="23725" y="30039"/>
                  </a:cubicBezTo>
                  <a:cubicBezTo>
                    <a:pt x="23250" y="30276"/>
                    <a:pt x="22539" y="30512"/>
                    <a:pt x="21827" y="30749"/>
                  </a:cubicBezTo>
                  <a:cubicBezTo>
                    <a:pt x="21115" y="30986"/>
                    <a:pt x="20403" y="30986"/>
                    <a:pt x="19692" y="30986"/>
                  </a:cubicBezTo>
                  <a:cubicBezTo>
                    <a:pt x="17319" y="30986"/>
                    <a:pt x="14947" y="30512"/>
                    <a:pt x="12574" y="29803"/>
                  </a:cubicBezTo>
                  <a:cubicBezTo>
                    <a:pt x="10439" y="29093"/>
                    <a:pt x="8541" y="27911"/>
                    <a:pt x="6880" y="26255"/>
                  </a:cubicBezTo>
                  <a:lnTo>
                    <a:pt x="0" y="32405"/>
                  </a:lnTo>
                  <a:cubicBezTo>
                    <a:pt x="1898" y="34534"/>
                    <a:pt x="4745" y="36189"/>
                    <a:pt x="7829" y="37372"/>
                  </a:cubicBezTo>
                  <a:cubicBezTo>
                    <a:pt x="11151" y="38555"/>
                    <a:pt x="14947" y="39264"/>
                    <a:pt x="18980" y="39264"/>
                  </a:cubicBezTo>
                  <a:cubicBezTo>
                    <a:pt x="22539" y="39264"/>
                    <a:pt x="25385" y="38791"/>
                    <a:pt x="28232" y="37608"/>
                  </a:cubicBezTo>
                  <a:cubicBezTo>
                    <a:pt x="30842" y="36662"/>
                    <a:pt x="32977" y="35007"/>
                    <a:pt x="34401" y="33114"/>
                  </a:cubicBezTo>
                  <a:cubicBezTo>
                    <a:pt x="35824" y="31222"/>
                    <a:pt x="36773" y="29093"/>
                    <a:pt x="36773" y="26728"/>
                  </a:cubicBezTo>
                  <a:cubicBezTo>
                    <a:pt x="37011" y="25545"/>
                    <a:pt x="36773" y="24363"/>
                    <a:pt x="36299" y="23180"/>
                  </a:cubicBezTo>
                  <a:close/>
                </a:path>
              </a:pathLst>
            </a:custGeom>
            <a:solidFill>
              <a:srgbClr val="00457C"/>
            </a:solidFill>
            <a:ln w="2358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9107160A-3E34-6E94-6E30-7DDC31733819}"/>
                </a:ext>
              </a:extLst>
            </p:cNvPr>
            <p:cNvSpPr/>
            <p:nvPr/>
          </p:nvSpPr>
          <p:spPr>
            <a:xfrm>
              <a:off x="3049917" y="875541"/>
              <a:ext cx="39383" cy="38318"/>
            </a:xfrm>
            <a:custGeom>
              <a:avLst/>
              <a:gdLst>
                <a:gd name="csX0" fmla="*/ 27758 w 39383"/>
                <a:gd name="csY0" fmla="*/ 20578 h 38318"/>
                <a:gd name="csX1" fmla="*/ 27046 w 39383"/>
                <a:gd name="csY1" fmla="*/ 23890 h 38318"/>
                <a:gd name="csX2" fmla="*/ 25148 w 39383"/>
                <a:gd name="csY2" fmla="*/ 26491 h 38318"/>
                <a:gd name="csX3" fmla="*/ 22301 w 39383"/>
                <a:gd name="csY3" fmla="*/ 28147 h 38318"/>
                <a:gd name="csX4" fmla="*/ 18980 w 39383"/>
                <a:gd name="csY4" fmla="*/ 28857 h 38318"/>
                <a:gd name="csX5" fmla="*/ 14709 w 39383"/>
                <a:gd name="csY5" fmla="*/ 27911 h 38318"/>
                <a:gd name="csX6" fmla="*/ 12100 w 39383"/>
                <a:gd name="csY6" fmla="*/ 24836 h 38318"/>
                <a:gd name="csX7" fmla="*/ 11388 w 39383"/>
                <a:gd name="csY7" fmla="*/ 19869 h 38318"/>
                <a:gd name="csX8" fmla="*/ 11388 w 39383"/>
                <a:gd name="csY8" fmla="*/ 0 h 38318"/>
                <a:gd name="csX9" fmla="*/ 0 w 39383"/>
                <a:gd name="csY9" fmla="*/ 0 h 38318"/>
                <a:gd name="csX10" fmla="*/ 0 w 39383"/>
                <a:gd name="csY10" fmla="*/ 21524 h 38318"/>
                <a:gd name="csX11" fmla="*/ 1898 w 39383"/>
                <a:gd name="csY11" fmla="*/ 30749 h 38318"/>
                <a:gd name="csX12" fmla="*/ 6880 w 39383"/>
                <a:gd name="csY12" fmla="*/ 36426 h 38318"/>
                <a:gd name="csX13" fmla="*/ 14709 w 39383"/>
                <a:gd name="csY13" fmla="*/ 38318 h 38318"/>
                <a:gd name="csX14" fmla="*/ 21827 w 39383"/>
                <a:gd name="csY14" fmla="*/ 36899 h 38318"/>
                <a:gd name="csX15" fmla="*/ 27283 w 39383"/>
                <a:gd name="csY15" fmla="*/ 33351 h 38318"/>
                <a:gd name="csX16" fmla="*/ 28470 w 39383"/>
                <a:gd name="csY16" fmla="*/ 32168 h 38318"/>
                <a:gd name="csX17" fmla="*/ 28707 w 39383"/>
                <a:gd name="csY17" fmla="*/ 37372 h 38318"/>
                <a:gd name="csX18" fmla="*/ 39383 w 39383"/>
                <a:gd name="csY18" fmla="*/ 37372 h 38318"/>
                <a:gd name="csX19" fmla="*/ 39383 w 39383"/>
                <a:gd name="csY19" fmla="*/ 0 h 38318"/>
                <a:gd name="csX20" fmla="*/ 27995 w 39383"/>
                <a:gd name="csY20" fmla="*/ 0 h 38318"/>
                <a:gd name="csX21" fmla="*/ 27995 w 39383"/>
                <a:gd name="csY21" fmla="*/ 20578 h 383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39383" h="38318">
                  <a:moveTo>
                    <a:pt x="27758" y="20578"/>
                  </a:moveTo>
                  <a:cubicBezTo>
                    <a:pt x="27758" y="21761"/>
                    <a:pt x="27521" y="22944"/>
                    <a:pt x="27046" y="23890"/>
                  </a:cubicBezTo>
                  <a:cubicBezTo>
                    <a:pt x="26572" y="24836"/>
                    <a:pt x="25860" y="25782"/>
                    <a:pt x="25148" y="26491"/>
                  </a:cubicBezTo>
                  <a:cubicBezTo>
                    <a:pt x="24437" y="27201"/>
                    <a:pt x="23487" y="27674"/>
                    <a:pt x="22301" y="28147"/>
                  </a:cubicBezTo>
                  <a:cubicBezTo>
                    <a:pt x="21352" y="28620"/>
                    <a:pt x="20166" y="28857"/>
                    <a:pt x="18980" y="28857"/>
                  </a:cubicBezTo>
                  <a:cubicBezTo>
                    <a:pt x="17319" y="28857"/>
                    <a:pt x="15896" y="28620"/>
                    <a:pt x="14709" y="27911"/>
                  </a:cubicBezTo>
                  <a:cubicBezTo>
                    <a:pt x="13523" y="27201"/>
                    <a:pt x="12574" y="26255"/>
                    <a:pt x="12100" y="24836"/>
                  </a:cubicBezTo>
                  <a:cubicBezTo>
                    <a:pt x="11625" y="23417"/>
                    <a:pt x="11388" y="21997"/>
                    <a:pt x="11388" y="19869"/>
                  </a:cubicBezTo>
                  <a:lnTo>
                    <a:pt x="11388" y="0"/>
                  </a:lnTo>
                  <a:lnTo>
                    <a:pt x="0" y="0"/>
                  </a:lnTo>
                  <a:lnTo>
                    <a:pt x="0" y="21524"/>
                  </a:lnTo>
                  <a:cubicBezTo>
                    <a:pt x="0" y="25072"/>
                    <a:pt x="474" y="28147"/>
                    <a:pt x="1898" y="30749"/>
                  </a:cubicBezTo>
                  <a:cubicBezTo>
                    <a:pt x="3084" y="33351"/>
                    <a:pt x="4745" y="35243"/>
                    <a:pt x="6880" y="36426"/>
                  </a:cubicBezTo>
                  <a:cubicBezTo>
                    <a:pt x="9015" y="37845"/>
                    <a:pt x="11625" y="38318"/>
                    <a:pt x="14709" y="38318"/>
                  </a:cubicBezTo>
                  <a:cubicBezTo>
                    <a:pt x="17319" y="38318"/>
                    <a:pt x="19692" y="37845"/>
                    <a:pt x="21827" y="36899"/>
                  </a:cubicBezTo>
                  <a:cubicBezTo>
                    <a:pt x="23962" y="35953"/>
                    <a:pt x="25623" y="34770"/>
                    <a:pt x="27283" y="33351"/>
                  </a:cubicBezTo>
                  <a:cubicBezTo>
                    <a:pt x="27758" y="32878"/>
                    <a:pt x="27995" y="32641"/>
                    <a:pt x="28470" y="32168"/>
                  </a:cubicBezTo>
                  <a:lnTo>
                    <a:pt x="28707" y="37372"/>
                  </a:lnTo>
                  <a:lnTo>
                    <a:pt x="39383" y="37372"/>
                  </a:lnTo>
                  <a:lnTo>
                    <a:pt x="39383" y="0"/>
                  </a:lnTo>
                  <a:lnTo>
                    <a:pt x="27995" y="0"/>
                  </a:lnTo>
                  <a:lnTo>
                    <a:pt x="27995" y="20578"/>
                  </a:lnTo>
                  <a:close/>
                </a:path>
              </a:pathLst>
            </a:custGeom>
            <a:solidFill>
              <a:srgbClr val="00457C"/>
            </a:solidFill>
            <a:ln w="2358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44" name="Freeform 43">
              <a:extLst>
                <a:ext uri="{FF2B5EF4-FFF2-40B4-BE49-F238E27FC236}">
                  <a16:creationId xmlns:a16="http://schemas.microsoft.com/office/drawing/2014/main" id="{9B32D9D1-16BA-C4BF-6835-7D8079A5EA49}"/>
                </a:ext>
              </a:extLst>
            </p:cNvPr>
            <p:cNvSpPr/>
            <p:nvPr/>
          </p:nvSpPr>
          <p:spPr>
            <a:xfrm>
              <a:off x="2590605" y="874832"/>
              <a:ext cx="39145" cy="38318"/>
            </a:xfrm>
            <a:custGeom>
              <a:avLst/>
              <a:gdLst>
                <a:gd name="csX0" fmla="*/ 32266 w 39145"/>
                <a:gd name="csY0" fmla="*/ 1892 h 38318"/>
                <a:gd name="csX1" fmla="*/ 24199 w 39145"/>
                <a:gd name="csY1" fmla="*/ 0 h 38318"/>
                <a:gd name="csX2" fmla="*/ 17082 w 39145"/>
                <a:gd name="csY2" fmla="*/ 1419 h 38318"/>
                <a:gd name="csX3" fmla="*/ 11625 w 39145"/>
                <a:gd name="csY3" fmla="*/ 5204 h 38318"/>
                <a:gd name="csX4" fmla="*/ 10913 w 39145"/>
                <a:gd name="csY4" fmla="*/ 5913 h 38318"/>
                <a:gd name="csX5" fmla="*/ 10913 w 39145"/>
                <a:gd name="csY5" fmla="*/ 710 h 38318"/>
                <a:gd name="csX6" fmla="*/ 0 w 39145"/>
                <a:gd name="csY6" fmla="*/ 710 h 38318"/>
                <a:gd name="csX7" fmla="*/ 0 w 39145"/>
                <a:gd name="csY7" fmla="*/ 38318 h 38318"/>
                <a:gd name="csX8" fmla="*/ 1898 w 39145"/>
                <a:gd name="csY8" fmla="*/ 38318 h 38318"/>
                <a:gd name="csX9" fmla="*/ 5694 w 39145"/>
                <a:gd name="csY9" fmla="*/ 38318 h 38318"/>
                <a:gd name="csX10" fmla="*/ 11388 w 39145"/>
                <a:gd name="csY10" fmla="*/ 38318 h 38318"/>
                <a:gd name="csX11" fmla="*/ 11388 w 39145"/>
                <a:gd name="csY11" fmla="*/ 17030 h 38318"/>
                <a:gd name="csX12" fmla="*/ 12100 w 39145"/>
                <a:gd name="csY12" fmla="*/ 14192 h 38318"/>
                <a:gd name="csX13" fmla="*/ 13760 w 39145"/>
                <a:gd name="csY13" fmla="*/ 11827 h 38318"/>
                <a:gd name="csX14" fmla="*/ 16607 w 39145"/>
                <a:gd name="csY14" fmla="*/ 9934 h 38318"/>
                <a:gd name="csX15" fmla="*/ 20166 w 39145"/>
                <a:gd name="csY15" fmla="*/ 9225 h 38318"/>
                <a:gd name="csX16" fmla="*/ 24199 w 39145"/>
                <a:gd name="csY16" fmla="*/ 10171 h 38318"/>
                <a:gd name="csX17" fmla="*/ 26809 w 39145"/>
                <a:gd name="csY17" fmla="*/ 12773 h 38318"/>
                <a:gd name="csX18" fmla="*/ 27758 w 39145"/>
                <a:gd name="csY18" fmla="*/ 17030 h 38318"/>
                <a:gd name="csX19" fmla="*/ 27758 w 39145"/>
                <a:gd name="csY19" fmla="*/ 38082 h 38318"/>
                <a:gd name="csX20" fmla="*/ 39146 w 39145"/>
                <a:gd name="csY20" fmla="*/ 38082 h 38318"/>
                <a:gd name="csX21" fmla="*/ 39146 w 39145"/>
                <a:gd name="csY21" fmla="*/ 15375 h 38318"/>
                <a:gd name="csX22" fmla="*/ 37485 w 39145"/>
                <a:gd name="csY22" fmla="*/ 7096 h 38318"/>
                <a:gd name="csX23" fmla="*/ 32266 w 39145"/>
                <a:gd name="csY23" fmla="*/ 1892 h 383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39145" h="38318">
                  <a:moveTo>
                    <a:pt x="32266" y="1892"/>
                  </a:moveTo>
                  <a:cubicBezTo>
                    <a:pt x="30130" y="710"/>
                    <a:pt x="27283" y="0"/>
                    <a:pt x="24199" y="0"/>
                  </a:cubicBezTo>
                  <a:cubicBezTo>
                    <a:pt x="21590" y="0"/>
                    <a:pt x="19454" y="473"/>
                    <a:pt x="17082" y="1419"/>
                  </a:cubicBezTo>
                  <a:cubicBezTo>
                    <a:pt x="14947" y="2365"/>
                    <a:pt x="13049" y="3548"/>
                    <a:pt x="11625" y="5204"/>
                  </a:cubicBezTo>
                  <a:cubicBezTo>
                    <a:pt x="11388" y="5440"/>
                    <a:pt x="11151" y="5677"/>
                    <a:pt x="10913" y="5913"/>
                  </a:cubicBezTo>
                  <a:lnTo>
                    <a:pt x="10913" y="710"/>
                  </a:lnTo>
                  <a:lnTo>
                    <a:pt x="0" y="710"/>
                  </a:lnTo>
                  <a:lnTo>
                    <a:pt x="0" y="38318"/>
                  </a:lnTo>
                  <a:lnTo>
                    <a:pt x="1898" y="38318"/>
                  </a:lnTo>
                  <a:lnTo>
                    <a:pt x="5694" y="38318"/>
                  </a:lnTo>
                  <a:lnTo>
                    <a:pt x="11388" y="38318"/>
                  </a:lnTo>
                  <a:lnTo>
                    <a:pt x="11388" y="17030"/>
                  </a:lnTo>
                  <a:cubicBezTo>
                    <a:pt x="11388" y="16084"/>
                    <a:pt x="11625" y="15138"/>
                    <a:pt x="12100" y="14192"/>
                  </a:cubicBezTo>
                  <a:cubicBezTo>
                    <a:pt x="12574" y="13246"/>
                    <a:pt x="13049" y="12536"/>
                    <a:pt x="13760" y="11827"/>
                  </a:cubicBezTo>
                  <a:cubicBezTo>
                    <a:pt x="14472" y="11117"/>
                    <a:pt x="15421" y="10407"/>
                    <a:pt x="16607" y="9934"/>
                  </a:cubicBezTo>
                  <a:cubicBezTo>
                    <a:pt x="17794" y="9461"/>
                    <a:pt x="18980" y="9225"/>
                    <a:pt x="20166" y="9225"/>
                  </a:cubicBezTo>
                  <a:cubicBezTo>
                    <a:pt x="21590" y="9225"/>
                    <a:pt x="23013" y="9461"/>
                    <a:pt x="24199" y="10171"/>
                  </a:cubicBezTo>
                  <a:cubicBezTo>
                    <a:pt x="25385" y="10880"/>
                    <a:pt x="26334" y="11590"/>
                    <a:pt x="26809" y="12773"/>
                  </a:cubicBezTo>
                  <a:cubicBezTo>
                    <a:pt x="27283" y="13955"/>
                    <a:pt x="27758" y="15375"/>
                    <a:pt x="27758" y="17030"/>
                  </a:cubicBezTo>
                  <a:lnTo>
                    <a:pt x="27758" y="38082"/>
                  </a:lnTo>
                  <a:lnTo>
                    <a:pt x="39146" y="38082"/>
                  </a:lnTo>
                  <a:lnTo>
                    <a:pt x="39146" y="15375"/>
                  </a:lnTo>
                  <a:cubicBezTo>
                    <a:pt x="39146" y="12063"/>
                    <a:pt x="38671" y="9461"/>
                    <a:pt x="37485" y="7096"/>
                  </a:cubicBezTo>
                  <a:cubicBezTo>
                    <a:pt x="36299" y="4967"/>
                    <a:pt x="34401" y="3075"/>
                    <a:pt x="32266" y="1892"/>
                  </a:cubicBezTo>
                  <a:close/>
                </a:path>
              </a:pathLst>
            </a:custGeom>
            <a:solidFill>
              <a:srgbClr val="00457C"/>
            </a:solidFill>
            <a:ln w="2358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0C8302D4-4221-6063-8B1A-DD1536EE2A55}"/>
                </a:ext>
              </a:extLst>
            </p:cNvPr>
            <p:cNvSpPr/>
            <p:nvPr/>
          </p:nvSpPr>
          <p:spPr>
            <a:xfrm>
              <a:off x="3106619" y="860876"/>
              <a:ext cx="11387" cy="52509"/>
            </a:xfrm>
            <a:prstGeom prst="rect">
              <a:avLst/>
            </a:prstGeom>
            <a:solidFill>
              <a:srgbClr val="00457C"/>
            </a:solidFill>
            <a:ln w="2358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0FB34ED8-5177-D268-07B6-19779087AB15}"/>
                </a:ext>
              </a:extLst>
            </p:cNvPr>
            <p:cNvSpPr/>
            <p:nvPr/>
          </p:nvSpPr>
          <p:spPr>
            <a:xfrm>
              <a:off x="3132242" y="875068"/>
              <a:ext cx="43416" cy="39027"/>
            </a:xfrm>
            <a:custGeom>
              <a:avLst/>
              <a:gdLst>
                <a:gd name="csX0" fmla="*/ 32266 w 43416"/>
                <a:gd name="csY0" fmla="*/ 5204 h 39027"/>
                <a:gd name="csX1" fmla="*/ 29656 w 43416"/>
                <a:gd name="csY1" fmla="*/ 2838 h 39027"/>
                <a:gd name="csX2" fmla="*/ 24911 w 43416"/>
                <a:gd name="csY2" fmla="*/ 710 h 39027"/>
                <a:gd name="csX3" fmla="*/ 18980 w 43416"/>
                <a:gd name="csY3" fmla="*/ 0 h 39027"/>
                <a:gd name="csX4" fmla="*/ 9015 w 43416"/>
                <a:gd name="csY4" fmla="*/ 2602 h 39027"/>
                <a:gd name="csX5" fmla="*/ 2373 w 43416"/>
                <a:gd name="csY5" fmla="*/ 9461 h 39027"/>
                <a:gd name="csX6" fmla="*/ 0 w 43416"/>
                <a:gd name="csY6" fmla="*/ 19632 h 39027"/>
                <a:gd name="csX7" fmla="*/ 2373 w 43416"/>
                <a:gd name="csY7" fmla="*/ 29803 h 39027"/>
                <a:gd name="csX8" fmla="*/ 9015 w 43416"/>
                <a:gd name="csY8" fmla="*/ 36662 h 39027"/>
                <a:gd name="csX9" fmla="*/ 18743 w 43416"/>
                <a:gd name="csY9" fmla="*/ 39028 h 39027"/>
                <a:gd name="csX10" fmla="*/ 24437 w 43416"/>
                <a:gd name="csY10" fmla="*/ 38081 h 39027"/>
                <a:gd name="csX11" fmla="*/ 29181 w 43416"/>
                <a:gd name="csY11" fmla="*/ 35716 h 39027"/>
                <a:gd name="csX12" fmla="*/ 32028 w 43416"/>
                <a:gd name="csY12" fmla="*/ 33114 h 39027"/>
                <a:gd name="csX13" fmla="*/ 32028 w 43416"/>
                <a:gd name="csY13" fmla="*/ 38081 h 39027"/>
                <a:gd name="csX14" fmla="*/ 43416 w 43416"/>
                <a:gd name="csY14" fmla="*/ 38081 h 39027"/>
                <a:gd name="csX15" fmla="*/ 43416 w 43416"/>
                <a:gd name="csY15" fmla="*/ 473 h 39027"/>
                <a:gd name="csX16" fmla="*/ 32266 w 43416"/>
                <a:gd name="csY16" fmla="*/ 473 h 39027"/>
                <a:gd name="csX17" fmla="*/ 32266 w 43416"/>
                <a:gd name="csY17" fmla="*/ 5204 h 39027"/>
                <a:gd name="csX18" fmla="*/ 31079 w 43416"/>
                <a:gd name="csY18" fmla="*/ 24599 h 39027"/>
                <a:gd name="csX19" fmla="*/ 27284 w 43416"/>
                <a:gd name="csY19" fmla="*/ 28147 h 39027"/>
                <a:gd name="csX20" fmla="*/ 21590 w 43416"/>
                <a:gd name="csY20" fmla="*/ 29330 h 39027"/>
                <a:gd name="csX21" fmla="*/ 16133 w 43416"/>
                <a:gd name="csY21" fmla="*/ 28147 h 39027"/>
                <a:gd name="csX22" fmla="*/ 12574 w 43416"/>
                <a:gd name="csY22" fmla="*/ 24599 h 39027"/>
                <a:gd name="csX23" fmla="*/ 11151 w 43416"/>
                <a:gd name="csY23" fmla="*/ 19396 h 39027"/>
                <a:gd name="csX24" fmla="*/ 12574 w 43416"/>
                <a:gd name="csY24" fmla="*/ 14192 h 39027"/>
                <a:gd name="csX25" fmla="*/ 16133 w 43416"/>
                <a:gd name="csY25" fmla="*/ 10644 h 39027"/>
                <a:gd name="csX26" fmla="*/ 21590 w 43416"/>
                <a:gd name="csY26" fmla="*/ 9461 h 39027"/>
                <a:gd name="csX27" fmla="*/ 27284 w 43416"/>
                <a:gd name="csY27" fmla="*/ 10644 h 39027"/>
                <a:gd name="csX28" fmla="*/ 31079 w 43416"/>
                <a:gd name="csY28" fmla="*/ 14192 h 39027"/>
                <a:gd name="csX29" fmla="*/ 32503 w 43416"/>
                <a:gd name="csY29" fmla="*/ 19396 h 39027"/>
                <a:gd name="csX30" fmla="*/ 31079 w 43416"/>
                <a:gd name="csY30" fmla="*/ 24599 h 3902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</a:cxnLst>
              <a:rect l="l" t="t" r="r" b="b"/>
              <a:pathLst>
                <a:path w="43416" h="39027">
                  <a:moveTo>
                    <a:pt x="32266" y="5204"/>
                  </a:moveTo>
                  <a:cubicBezTo>
                    <a:pt x="31554" y="4494"/>
                    <a:pt x="30605" y="3548"/>
                    <a:pt x="29656" y="2838"/>
                  </a:cubicBezTo>
                  <a:cubicBezTo>
                    <a:pt x="28232" y="1892"/>
                    <a:pt x="26809" y="1183"/>
                    <a:pt x="24911" y="710"/>
                  </a:cubicBezTo>
                  <a:cubicBezTo>
                    <a:pt x="23013" y="237"/>
                    <a:pt x="21115" y="0"/>
                    <a:pt x="18980" y="0"/>
                  </a:cubicBezTo>
                  <a:cubicBezTo>
                    <a:pt x="15184" y="0"/>
                    <a:pt x="11862" y="946"/>
                    <a:pt x="9015" y="2602"/>
                  </a:cubicBezTo>
                  <a:cubicBezTo>
                    <a:pt x="6168" y="4258"/>
                    <a:pt x="3796" y="6623"/>
                    <a:pt x="2373" y="9461"/>
                  </a:cubicBezTo>
                  <a:cubicBezTo>
                    <a:pt x="712" y="12300"/>
                    <a:pt x="0" y="15848"/>
                    <a:pt x="0" y="19632"/>
                  </a:cubicBezTo>
                  <a:cubicBezTo>
                    <a:pt x="0" y="23417"/>
                    <a:pt x="712" y="26728"/>
                    <a:pt x="2373" y="29803"/>
                  </a:cubicBezTo>
                  <a:cubicBezTo>
                    <a:pt x="4033" y="32641"/>
                    <a:pt x="6168" y="35007"/>
                    <a:pt x="9015" y="36662"/>
                  </a:cubicBezTo>
                  <a:cubicBezTo>
                    <a:pt x="11862" y="38318"/>
                    <a:pt x="15184" y="39028"/>
                    <a:pt x="18743" y="39028"/>
                  </a:cubicBezTo>
                  <a:cubicBezTo>
                    <a:pt x="20641" y="39028"/>
                    <a:pt x="22539" y="38791"/>
                    <a:pt x="24437" y="38081"/>
                  </a:cubicBezTo>
                  <a:cubicBezTo>
                    <a:pt x="26334" y="37608"/>
                    <a:pt x="27758" y="36662"/>
                    <a:pt x="29181" y="35716"/>
                  </a:cubicBezTo>
                  <a:cubicBezTo>
                    <a:pt x="30368" y="35007"/>
                    <a:pt x="31317" y="34060"/>
                    <a:pt x="32028" y="33114"/>
                  </a:cubicBezTo>
                  <a:lnTo>
                    <a:pt x="32028" y="38081"/>
                  </a:lnTo>
                  <a:lnTo>
                    <a:pt x="43416" y="38081"/>
                  </a:lnTo>
                  <a:lnTo>
                    <a:pt x="43416" y="473"/>
                  </a:lnTo>
                  <a:lnTo>
                    <a:pt x="32266" y="473"/>
                  </a:lnTo>
                  <a:lnTo>
                    <a:pt x="32266" y="5204"/>
                  </a:lnTo>
                  <a:close/>
                  <a:moveTo>
                    <a:pt x="31079" y="24599"/>
                  </a:moveTo>
                  <a:cubicBezTo>
                    <a:pt x="30130" y="26018"/>
                    <a:pt x="28944" y="27201"/>
                    <a:pt x="27284" y="28147"/>
                  </a:cubicBezTo>
                  <a:cubicBezTo>
                    <a:pt x="25623" y="28857"/>
                    <a:pt x="23725" y="29330"/>
                    <a:pt x="21590" y="29330"/>
                  </a:cubicBezTo>
                  <a:cubicBezTo>
                    <a:pt x="19454" y="29330"/>
                    <a:pt x="17556" y="28857"/>
                    <a:pt x="16133" y="28147"/>
                  </a:cubicBezTo>
                  <a:cubicBezTo>
                    <a:pt x="14472" y="27438"/>
                    <a:pt x="13286" y="26255"/>
                    <a:pt x="12574" y="24599"/>
                  </a:cubicBezTo>
                  <a:cubicBezTo>
                    <a:pt x="11625" y="23180"/>
                    <a:pt x="11151" y="21288"/>
                    <a:pt x="11151" y="19396"/>
                  </a:cubicBezTo>
                  <a:cubicBezTo>
                    <a:pt x="11151" y="17503"/>
                    <a:pt x="11625" y="15611"/>
                    <a:pt x="12574" y="14192"/>
                  </a:cubicBezTo>
                  <a:cubicBezTo>
                    <a:pt x="13523" y="12773"/>
                    <a:pt x="14709" y="11590"/>
                    <a:pt x="16133" y="10644"/>
                  </a:cubicBezTo>
                  <a:cubicBezTo>
                    <a:pt x="17794" y="9698"/>
                    <a:pt x="19454" y="9461"/>
                    <a:pt x="21590" y="9461"/>
                  </a:cubicBezTo>
                  <a:cubicBezTo>
                    <a:pt x="23725" y="9461"/>
                    <a:pt x="25623" y="9934"/>
                    <a:pt x="27284" y="10644"/>
                  </a:cubicBezTo>
                  <a:cubicBezTo>
                    <a:pt x="28944" y="11590"/>
                    <a:pt x="30130" y="12773"/>
                    <a:pt x="31079" y="14192"/>
                  </a:cubicBezTo>
                  <a:cubicBezTo>
                    <a:pt x="32028" y="15611"/>
                    <a:pt x="32503" y="17503"/>
                    <a:pt x="32503" y="19396"/>
                  </a:cubicBezTo>
                  <a:cubicBezTo>
                    <a:pt x="32266" y="21288"/>
                    <a:pt x="32028" y="23180"/>
                    <a:pt x="31079" y="24599"/>
                  </a:cubicBezTo>
                  <a:close/>
                </a:path>
              </a:pathLst>
            </a:custGeom>
            <a:solidFill>
              <a:srgbClr val="00457C"/>
            </a:solidFill>
            <a:ln w="2358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37CA3B95-1DF2-F0DC-E3BF-58A22FCD4EA7}"/>
                </a:ext>
              </a:extLst>
            </p:cNvPr>
            <p:cNvSpPr/>
            <p:nvPr/>
          </p:nvSpPr>
          <p:spPr>
            <a:xfrm>
              <a:off x="3227615" y="874832"/>
              <a:ext cx="45077" cy="39264"/>
            </a:xfrm>
            <a:custGeom>
              <a:avLst/>
              <a:gdLst>
                <a:gd name="csX0" fmla="*/ 34164 w 45077"/>
                <a:gd name="csY0" fmla="*/ 2602 h 39264"/>
                <a:gd name="csX1" fmla="*/ 22539 w 45077"/>
                <a:gd name="csY1" fmla="*/ 0 h 39264"/>
                <a:gd name="csX2" fmla="*/ 10913 w 45077"/>
                <a:gd name="csY2" fmla="*/ 2602 h 39264"/>
                <a:gd name="csX3" fmla="*/ 2847 w 45077"/>
                <a:gd name="csY3" fmla="*/ 9461 h 39264"/>
                <a:gd name="csX4" fmla="*/ 0 w 45077"/>
                <a:gd name="csY4" fmla="*/ 19632 h 39264"/>
                <a:gd name="csX5" fmla="*/ 2847 w 45077"/>
                <a:gd name="csY5" fmla="*/ 29803 h 39264"/>
                <a:gd name="csX6" fmla="*/ 10913 w 45077"/>
                <a:gd name="csY6" fmla="*/ 36662 h 39264"/>
                <a:gd name="csX7" fmla="*/ 22539 w 45077"/>
                <a:gd name="csY7" fmla="*/ 39264 h 39264"/>
                <a:gd name="csX8" fmla="*/ 34164 w 45077"/>
                <a:gd name="csY8" fmla="*/ 36662 h 39264"/>
                <a:gd name="csX9" fmla="*/ 42230 w 45077"/>
                <a:gd name="csY9" fmla="*/ 29803 h 39264"/>
                <a:gd name="csX10" fmla="*/ 45077 w 45077"/>
                <a:gd name="csY10" fmla="*/ 19632 h 39264"/>
                <a:gd name="csX11" fmla="*/ 42230 w 45077"/>
                <a:gd name="csY11" fmla="*/ 9461 h 39264"/>
                <a:gd name="csX12" fmla="*/ 34164 w 45077"/>
                <a:gd name="csY12" fmla="*/ 2602 h 39264"/>
                <a:gd name="csX13" fmla="*/ 32028 w 45077"/>
                <a:gd name="csY13" fmla="*/ 24599 h 39264"/>
                <a:gd name="csX14" fmla="*/ 27995 w 45077"/>
                <a:gd name="csY14" fmla="*/ 28147 h 39264"/>
                <a:gd name="csX15" fmla="*/ 22301 w 45077"/>
                <a:gd name="csY15" fmla="*/ 29330 h 39264"/>
                <a:gd name="csX16" fmla="*/ 16607 w 45077"/>
                <a:gd name="csY16" fmla="*/ 28147 h 39264"/>
                <a:gd name="csX17" fmla="*/ 12574 w 45077"/>
                <a:gd name="csY17" fmla="*/ 24599 h 39264"/>
                <a:gd name="csX18" fmla="*/ 11151 w 45077"/>
                <a:gd name="csY18" fmla="*/ 19632 h 39264"/>
                <a:gd name="csX19" fmla="*/ 12574 w 45077"/>
                <a:gd name="csY19" fmla="*/ 14428 h 39264"/>
                <a:gd name="csX20" fmla="*/ 16607 w 45077"/>
                <a:gd name="csY20" fmla="*/ 10880 h 39264"/>
                <a:gd name="csX21" fmla="*/ 22301 w 45077"/>
                <a:gd name="csY21" fmla="*/ 9698 h 39264"/>
                <a:gd name="csX22" fmla="*/ 27995 w 45077"/>
                <a:gd name="csY22" fmla="*/ 10880 h 39264"/>
                <a:gd name="csX23" fmla="*/ 32028 w 45077"/>
                <a:gd name="csY23" fmla="*/ 14428 h 39264"/>
                <a:gd name="csX24" fmla="*/ 33452 w 45077"/>
                <a:gd name="csY24" fmla="*/ 19632 h 39264"/>
                <a:gd name="csX25" fmla="*/ 32028 w 45077"/>
                <a:gd name="csY25" fmla="*/ 24599 h 392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45077" h="39264">
                  <a:moveTo>
                    <a:pt x="34164" y="2602"/>
                  </a:moveTo>
                  <a:cubicBezTo>
                    <a:pt x="30842" y="946"/>
                    <a:pt x="26809" y="0"/>
                    <a:pt x="22539" y="0"/>
                  </a:cubicBezTo>
                  <a:cubicBezTo>
                    <a:pt x="18031" y="0"/>
                    <a:pt x="14235" y="946"/>
                    <a:pt x="10913" y="2602"/>
                  </a:cubicBezTo>
                  <a:cubicBezTo>
                    <a:pt x="7592" y="4258"/>
                    <a:pt x="4745" y="6623"/>
                    <a:pt x="2847" y="9461"/>
                  </a:cubicBezTo>
                  <a:cubicBezTo>
                    <a:pt x="949" y="12300"/>
                    <a:pt x="0" y="15848"/>
                    <a:pt x="0" y="19632"/>
                  </a:cubicBezTo>
                  <a:cubicBezTo>
                    <a:pt x="0" y="23417"/>
                    <a:pt x="949" y="26728"/>
                    <a:pt x="2847" y="29803"/>
                  </a:cubicBezTo>
                  <a:cubicBezTo>
                    <a:pt x="4745" y="32641"/>
                    <a:pt x="7355" y="35007"/>
                    <a:pt x="10913" y="36662"/>
                  </a:cubicBezTo>
                  <a:cubicBezTo>
                    <a:pt x="14235" y="38318"/>
                    <a:pt x="18268" y="39264"/>
                    <a:pt x="22539" y="39264"/>
                  </a:cubicBezTo>
                  <a:cubicBezTo>
                    <a:pt x="26809" y="39264"/>
                    <a:pt x="30842" y="38318"/>
                    <a:pt x="34164" y="36662"/>
                  </a:cubicBezTo>
                  <a:cubicBezTo>
                    <a:pt x="37485" y="35007"/>
                    <a:pt x="40332" y="32641"/>
                    <a:pt x="42230" y="29803"/>
                  </a:cubicBezTo>
                  <a:cubicBezTo>
                    <a:pt x="44128" y="26965"/>
                    <a:pt x="45077" y="23417"/>
                    <a:pt x="45077" y="19632"/>
                  </a:cubicBezTo>
                  <a:cubicBezTo>
                    <a:pt x="45077" y="15848"/>
                    <a:pt x="44128" y="12536"/>
                    <a:pt x="42230" y="9461"/>
                  </a:cubicBezTo>
                  <a:cubicBezTo>
                    <a:pt x="40332" y="6623"/>
                    <a:pt x="37485" y="4258"/>
                    <a:pt x="34164" y="2602"/>
                  </a:cubicBezTo>
                  <a:close/>
                  <a:moveTo>
                    <a:pt x="32028" y="24599"/>
                  </a:moveTo>
                  <a:cubicBezTo>
                    <a:pt x="31079" y="26018"/>
                    <a:pt x="29656" y="27201"/>
                    <a:pt x="27995" y="28147"/>
                  </a:cubicBezTo>
                  <a:cubicBezTo>
                    <a:pt x="26334" y="29093"/>
                    <a:pt x="24437" y="29330"/>
                    <a:pt x="22301" y="29330"/>
                  </a:cubicBezTo>
                  <a:cubicBezTo>
                    <a:pt x="20166" y="29330"/>
                    <a:pt x="18268" y="28857"/>
                    <a:pt x="16607" y="28147"/>
                  </a:cubicBezTo>
                  <a:cubicBezTo>
                    <a:pt x="14947" y="27201"/>
                    <a:pt x="13523" y="26255"/>
                    <a:pt x="12574" y="24599"/>
                  </a:cubicBezTo>
                  <a:cubicBezTo>
                    <a:pt x="11625" y="23180"/>
                    <a:pt x="11151" y="21524"/>
                    <a:pt x="11151" y="19632"/>
                  </a:cubicBezTo>
                  <a:cubicBezTo>
                    <a:pt x="11151" y="17740"/>
                    <a:pt x="11625" y="16084"/>
                    <a:pt x="12574" y="14428"/>
                  </a:cubicBezTo>
                  <a:cubicBezTo>
                    <a:pt x="13523" y="13009"/>
                    <a:pt x="14947" y="11827"/>
                    <a:pt x="16607" y="10880"/>
                  </a:cubicBezTo>
                  <a:cubicBezTo>
                    <a:pt x="18268" y="9934"/>
                    <a:pt x="20166" y="9698"/>
                    <a:pt x="22301" y="9698"/>
                  </a:cubicBezTo>
                  <a:cubicBezTo>
                    <a:pt x="24437" y="9698"/>
                    <a:pt x="26097" y="10171"/>
                    <a:pt x="27995" y="10880"/>
                  </a:cubicBezTo>
                  <a:cubicBezTo>
                    <a:pt x="29656" y="11590"/>
                    <a:pt x="31079" y="12773"/>
                    <a:pt x="32028" y="14428"/>
                  </a:cubicBezTo>
                  <a:cubicBezTo>
                    <a:pt x="32977" y="15848"/>
                    <a:pt x="33452" y="17740"/>
                    <a:pt x="33452" y="19632"/>
                  </a:cubicBezTo>
                  <a:cubicBezTo>
                    <a:pt x="33452" y="21524"/>
                    <a:pt x="32977" y="23180"/>
                    <a:pt x="32028" y="24599"/>
                  </a:cubicBezTo>
                  <a:close/>
                </a:path>
              </a:pathLst>
            </a:custGeom>
            <a:solidFill>
              <a:srgbClr val="00457C"/>
            </a:solidFill>
            <a:ln w="2358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968EC33F-9C1A-F9A1-41C2-4EFF3103A591}"/>
                </a:ext>
              </a:extLst>
            </p:cNvPr>
            <p:cNvSpPr/>
            <p:nvPr/>
          </p:nvSpPr>
          <p:spPr>
            <a:xfrm>
              <a:off x="2536750" y="863715"/>
              <a:ext cx="39383" cy="49434"/>
            </a:xfrm>
            <a:custGeom>
              <a:avLst/>
              <a:gdLst>
                <a:gd name="csX0" fmla="*/ 11625 w 39383"/>
                <a:gd name="csY0" fmla="*/ 29093 h 49434"/>
                <a:gd name="csX1" fmla="*/ 35350 w 39383"/>
                <a:gd name="csY1" fmla="*/ 29093 h 49434"/>
                <a:gd name="csX2" fmla="*/ 35350 w 39383"/>
                <a:gd name="csY2" fmla="*/ 19396 h 49434"/>
                <a:gd name="csX3" fmla="*/ 11625 w 39383"/>
                <a:gd name="csY3" fmla="*/ 19396 h 49434"/>
                <a:gd name="csX4" fmla="*/ 11625 w 39383"/>
                <a:gd name="csY4" fmla="*/ 10171 h 49434"/>
                <a:gd name="csX5" fmla="*/ 38671 w 39383"/>
                <a:gd name="csY5" fmla="*/ 10171 h 49434"/>
                <a:gd name="csX6" fmla="*/ 38671 w 39383"/>
                <a:gd name="csY6" fmla="*/ 0 h 49434"/>
                <a:gd name="csX7" fmla="*/ 0 w 39383"/>
                <a:gd name="csY7" fmla="*/ 0 h 49434"/>
                <a:gd name="csX8" fmla="*/ 0 w 39383"/>
                <a:gd name="csY8" fmla="*/ 49435 h 49434"/>
                <a:gd name="csX9" fmla="*/ 39383 w 39383"/>
                <a:gd name="csY9" fmla="*/ 49435 h 49434"/>
                <a:gd name="csX10" fmla="*/ 39383 w 39383"/>
                <a:gd name="csY10" fmla="*/ 39264 h 49434"/>
                <a:gd name="csX11" fmla="*/ 11625 w 39383"/>
                <a:gd name="csY11" fmla="*/ 39264 h 4943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39383" h="49434">
                  <a:moveTo>
                    <a:pt x="11625" y="29093"/>
                  </a:moveTo>
                  <a:lnTo>
                    <a:pt x="35350" y="29093"/>
                  </a:lnTo>
                  <a:lnTo>
                    <a:pt x="35350" y="19396"/>
                  </a:lnTo>
                  <a:lnTo>
                    <a:pt x="11625" y="19396"/>
                  </a:lnTo>
                  <a:lnTo>
                    <a:pt x="11625" y="10171"/>
                  </a:lnTo>
                  <a:lnTo>
                    <a:pt x="38671" y="10171"/>
                  </a:lnTo>
                  <a:lnTo>
                    <a:pt x="38671" y="0"/>
                  </a:lnTo>
                  <a:lnTo>
                    <a:pt x="0" y="0"/>
                  </a:lnTo>
                  <a:lnTo>
                    <a:pt x="0" y="49435"/>
                  </a:lnTo>
                  <a:lnTo>
                    <a:pt x="39383" y="49435"/>
                  </a:lnTo>
                  <a:lnTo>
                    <a:pt x="39383" y="39264"/>
                  </a:lnTo>
                  <a:lnTo>
                    <a:pt x="11625" y="39264"/>
                  </a:lnTo>
                  <a:close/>
                </a:path>
              </a:pathLst>
            </a:custGeom>
            <a:solidFill>
              <a:srgbClr val="00457C"/>
            </a:solidFill>
            <a:ln w="2358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CE03A3C4-7920-3EF6-7AA7-68A949C9CF3E}"/>
                </a:ext>
              </a:extLst>
            </p:cNvPr>
            <p:cNvSpPr/>
            <p:nvPr/>
          </p:nvSpPr>
          <p:spPr>
            <a:xfrm>
              <a:off x="3188232" y="865134"/>
              <a:ext cx="29418" cy="48015"/>
            </a:xfrm>
            <a:custGeom>
              <a:avLst/>
              <a:gdLst>
                <a:gd name="csX0" fmla="*/ 19692 w 29418"/>
                <a:gd name="csY0" fmla="*/ 0 h 48015"/>
                <a:gd name="csX1" fmla="*/ 8304 w 29418"/>
                <a:gd name="csY1" fmla="*/ 0 h 48015"/>
                <a:gd name="csX2" fmla="*/ 8304 w 29418"/>
                <a:gd name="csY2" fmla="*/ 10407 h 48015"/>
                <a:gd name="csX3" fmla="*/ 0 w 29418"/>
                <a:gd name="csY3" fmla="*/ 10407 h 48015"/>
                <a:gd name="csX4" fmla="*/ 0 w 29418"/>
                <a:gd name="csY4" fmla="*/ 20342 h 48015"/>
                <a:gd name="csX5" fmla="*/ 8304 w 29418"/>
                <a:gd name="csY5" fmla="*/ 20342 h 48015"/>
                <a:gd name="csX6" fmla="*/ 8304 w 29418"/>
                <a:gd name="csY6" fmla="*/ 48016 h 48015"/>
                <a:gd name="csX7" fmla="*/ 19692 w 29418"/>
                <a:gd name="csY7" fmla="*/ 48016 h 48015"/>
                <a:gd name="csX8" fmla="*/ 19692 w 29418"/>
                <a:gd name="csY8" fmla="*/ 20342 h 48015"/>
                <a:gd name="csX9" fmla="*/ 29419 w 29418"/>
                <a:gd name="csY9" fmla="*/ 20342 h 48015"/>
                <a:gd name="csX10" fmla="*/ 29419 w 29418"/>
                <a:gd name="csY10" fmla="*/ 10407 h 48015"/>
                <a:gd name="csX11" fmla="*/ 19692 w 29418"/>
                <a:gd name="csY11" fmla="*/ 10407 h 480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29418" h="48015">
                  <a:moveTo>
                    <a:pt x="19692" y="0"/>
                  </a:moveTo>
                  <a:lnTo>
                    <a:pt x="8304" y="0"/>
                  </a:lnTo>
                  <a:lnTo>
                    <a:pt x="8304" y="10407"/>
                  </a:lnTo>
                  <a:lnTo>
                    <a:pt x="0" y="10407"/>
                  </a:lnTo>
                  <a:lnTo>
                    <a:pt x="0" y="20342"/>
                  </a:lnTo>
                  <a:lnTo>
                    <a:pt x="8304" y="20342"/>
                  </a:lnTo>
                  <a:lnTo>
                    <a:pt x="8304" y="48016"/>
                  </a:lnTo>
                  <a:lnTo>
                    <a:pt x="19692" y="48016"/>
                  </a:lnTo>
                  <a:lnTo>
                    <a:pt x="19692" y="20342"/>
                  </a:lnTo>
                  <a:lnTo>
                    <a:pt x="29419" y="20342"/>
                  </a:lnTo>
                  <a:lnTo>
                    <a:pt x="29419" y="10407"/>
                  </a:lnTo>
                  <a:lnTo>
                    <a:pt x="19692" y="10407"/>
                  </a:lnTo>
                  <a:close/>
                </a:path>
              </a:pathLst>
            </a:custGeom>
            <a:solidFill>
              <a:srgbClr val="00457C"/>
            </a:solidFill>
            <a:ln w="2358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309A8268-F8F5-266A-336D-9CFBEB599B8E}"/>
                </a:ext>
              </a:extLst>
            </p:cNvPr>
            <p:cNvSpPr/>
            <p:nvPr/>
          </p:nvSpPr>
          <p:spPr>
            <a:xfrm>
              <a:off x="2989419" y="874595"/>
              <a:ext cx="44365" cy="54402"/>
            </a:xfrm>
            <a:custGeom>
              <a:avLst/>
              <a:gdLst>
                <a:gd name="csX0" fmla="*/ 32977 w 44365"/>
                <a:gd name="csY0" fmla="*/ 5204 h 54402"/>
                <a:gd name="csX1" fmla="*/ 31079 w 44365"/>
                <a:gd name="csY1" fmla="*/ 3548 h 54402"/>
                <a:gd name="csX2" fmla="*/ 27283 w 44365"/>
                <a:gd name="csY2" fmla="*/ 1656 h 54402"/>
                <a:gd name="csX3" fmla="*/ 23250 w 44365"/>
                <a:gd name="csY3" fmla="*/ 473 h 54402"/>
                <a:gd name="csX4" fmla="*/ 19217 w 44365"/>
                <a:gd name="csY4" fmla="*/ 0 h 54402"/>
                <a:gd name="csX5" fmla="*/ 9253 w 44365"/>
                <a:gd name="csY5" fmla="*/ 2602 h 54402"/>
                <a:gd name="csX6" fmla="*/ 2372 w 44365"/>
                <a:gd name="csY6" fmla="*/ 9461 h 54402"/>
                <a:gd name="csX7" fmla="*/ 0 w 44365"/>
                <a:gd name="csY7" fmla="*/ 19396 h 54402"/>
                <a:gd name="csX8" fmla="*/ 2372 w 44365"/>
                <a:gd name="csY8" fmla="*/ 29093 h 54402"/>
                <a:gd name="csX9" fmla="*/ 9015 w 44365"/>
                <a:gd name="csY9" fmla="*/ 35716 h 54402"/>
                <a:gd name="csX10" fmla="*/ 18980 w 44365"/>
                <a:gd name="csY10" fmla="*/ 38081 h 54402"/>
                <a:gd name="csX11" fmla="*/ 26334 w 44365"/>
                <a:gd name="csY11" fmla="*/ 36899 h 54402"/>
                <a:gd name="csX12" fmla="*/ 32028 w 44365"/>
                <a:gd name="csY12" fmla="*/ 33824 h 54402"/>
                <a:gd name="csX13" fmla="*/ 32740 w 44365"/>
                <a:gd name="csY13" fmla="*/ 33114 h 54402"/>
                <a:gd name="csX14" fmla="*/ 32740 w 44365"/>
                <a:gd name="csY14" fmla="*/ 34297 h 54402"/>
                <a:gd name="csX15" fmla="*/ 31317 w 44365"/>
                <a:gd name="csY15" fmla="*/ 40210 h 54402"/>
                <a:gd name="csX16" fmla="*/ 27521 w 44365"/>
                <a:gd name="csY16" fmla="*/ 43758 h 54402"/>
                <a:gd name="csX17" fmla="*/ 21352 w 44365"/>
                <a:gd name="csY17" fmla="*/ 44941 h 54402"/>
                <a:gd name="csX18" fmla="*/ 16133 w 44365"/>
                <a:gd name="csY18" fmla="*/ 44468 h 54402"/>
                <a:gd name="csX19" fmla="*/ 11862 w 44365"/>
                <a:gd name="csY19" fmla="*/ 43049 h 54402"/>
                <a:gd name="csX20" fmla="*/ 8304 w 44365"/>
                <a:gd name="csY20" fmla="*/ 41393 h 54402"/>
                <a:gd name="csX21" fmla="*/ 4508 w 44365"/>
                <a:gd name="csY21" fmla="*/ 49435 h 54402"/>
                <a:gd name="csX22" fmla="*/ 12337 w 44365"/>
                <a:gd name="csY22" fmla="*/ 52983 h 54402"/>
                <a:gd name="csX23" fmla="*/ 22776 w 44365"/>
                <a:gd name="csY23" fmla="*/ 54402 h 54402"/>
                <a:gd name="csX24" fmla="*/ 31317 w 44365"/>
                <a:gd name="csY24" fmla="*/ 52983 h 54402"/>
                <a:gd name="csX25" fmla="*/ 38197 w 44365"/>
                <a:gd name="csY25" fmla="*/ 48962 h 54402"/>
                <a:gd name="csX26" fmla="*/ 42705 w 44365"/>
                <a:gd name="csY26" fmla="*/ 42576 h 54402"/>
                <a:gd name="csX27" fmla="*/ 44365 w 44365"/>
                <a:gd name="csY27" fmla="*/ 33824 h 54402"/>
                <a:gd name="csX28" fmla="*/ 44365 w 44365"/>
                <a:gd name="csY28" fmla="*/ 946 h 54402"/>
                <a:gd name="csX29" fmla="*/ 33689 w 44365"/>
                <a:gd name="csY29" fmla="*/ 946 h 54402"/>
                <a:gd name="csX30" fmla="*/ 32977 w 44365"/>
                <a:gd name="csY30" fmla="*/ 5204 h 54402"/>
                <a:gd name="csX31" fmla="*/ 31554 w 44365"/>
                <a:gd name="csY31" fmla="*/ 24836 h 54402"/>
                <a:gd name="csX32" fmla="*/ 27758 w 44365"/>
                <a:gd name="csY32" fmla="*/ 28384 h 54402"/>
                <a:gd name="csX33" fmla="*/ 22064 w 44365"/>
                <a:gd name="csY33" fmla="*/ 29566 h 54402"/>
                <a:gd name="csX34" fmla="*/ 16133 w 44365"/>
                <a:gd name="csY34" fmla="*/ 28384 h 54402"/>
                <a:gd name="csX35" fmla="*/ 12337 w 44365"/>
                <a:gd name="csY35" fmla="*/ 24836 h 54402"/>
                <a:gd name="csX36" fmla="*/ 10913 w 44365"/>
                <a:gd name="csY36" fmla="*/ 19632 h 54402"/>
                <a:gd name="csX37" fmla="*/ 12337 w 44365"/>
                <a:gd name="csY37" fmla="*/ 14428 h 54402"/>
                <a:gd name="csX38" fmla="*/ 16133 w 44365"/>
                <a:gd name="csY38" fmla="*/ 10880 h 54402"/>
                <a:gd name="csX39" fmla="*/ 22064 w 44365"/>
                <a:gd name="csY39" fmla="*/ 9698 h 54402"/>
                <a:gd name="csX40" fmla="*/ 27758 w 44365"/>
                <a:gd name="csY40" fmla="*/ 10880 h 54402"/>
                <a:gd name="csX41" fmla="*/ 31554 w 44365"/>
                <a:gd name="csY41" fmla="*/ 14428 h 54402"/>
                <a:gd name="csX42" fmla="*/ 32977 w 44365"/>
                <a:gd name="csY42" fmla="*/ 19632 h 54402"/>
                <a:gd name="csX43" fmla="*/ 31554 w 44365"/>
                <a:gd name="csY43" fmla="*/ 24836 h 544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</a:cxnLst>
              <a:rect l="l" t="t" r="r" b="b"/>
              <a:pathLst>
                <a:path w="44365" h="54402">
                  <a:moveTo>
                    <a:pt x="32977" y="5204"/>
                  </a:moveTo>
                  <a:cubicBezTo>
                    <a:pt x="32503" y="4731"/>
                    <a:pt x="31791" y="4021"/>
                    <a:pt x="31079" y="3548"/>
                  </a:cubicBezTo>
                  <a:cubicBezTo>
                    <a:pt x="29893" y="2838"/>
                    <a:pt x="28707" y="2129"/>
                    <a:pt x="27283" y="1656"/>
                  </a:cubicBezTo>
                  <a:cubicBezTo>
                    <a:pt x="25860" y="1183"/>
                    <a:pt x="24437" y="710"/>
                    <a:pt x="23250" y="473"/>
                  </a:cubicBezTo>
                  <a:cubicBezTo>
                    <a:pt x="22064" y="237"/>
                    <a:pt x="20403" y="0"/>
                    <a:pt x="19217" y="0"/>
                  </a:cubicBezTo>
                  <a:cubicBezTo>
                    <a:pt x="15421" y="0"/>
                    <a:pt x="12100" y="946"/>
                    <a:pt x="9253" y="2602"/>
                  </a:cubicBezTo>
                  <a:cubicBezTo>
                    <a:pt x="6406" y="4258"/>
                    <a:pt x="4033" y="6623"/>
                    <a:pt x="2372" y="9461"/>
                  </a:cubicBezTo>
                  <a:cubicBezTo>
                    <a:pt x="712" y="12300"/>
                    <a:pt x="0" y="15611"/>
                    <a:pt x="0" y="19396"/>
                  </a:cubicBezTo>
                  <a:cubicBezTo>
                    <a:pt x="0" y="23180"/>
                    <a:pt x="712" y="26255"/>
                    <a:pt x="2372" y="29093"/>
                  </a:cubicBezTo>
                  <a:cubicBezTo>
                    <a:pt x="4033" y="31932"/>
                    <a:pt x="6168" y="34060"/>
                    <a:pt x="9015" y="35716"/>
                  </a:cubicBezTo>
                  <a:cubicBezTo>
                    <a:pt x="11862" y="37372"/>
                    <a:pt x="15184" y="38081"/>
                    <a:pt x="18980" y="38081"/>
                  </a:cubicBezTo>
                  <a:cubicBezTo>
                    <a:pt x="21590" y="38081"/>
                    <a:pt x="23962" y="37608"/>
                    <a:pt x="26334" y="36899"/>
                  </a:cubicBezTo>
                  <a:cubicBezTo>
                    <a:pt x="28707" y="36189"/>
                    <a:pt x="30605" y="35007"/>
                    <a:pt x="32028" y="33824"/>
                  </a:cubicBezTo>
                  <a:cubicBezTo>
                    <a:pt x="32266" y="33587"/>
                    <a:pt x="32503" y="33351"/>
                    <a:pt x="32740" y="33114"/>
                  </a:cubicBezTo>
                  <a:lnTo>
                    <a:pt x="32740" y="34297"/>
                  </a:lnTo>
                  <a:cubicBezTo>
                    <a:pt x="32740" y="36662"/>
                    <a:pt x="32266" y="38555"/>
                    <a:pt x="31317" y="40210"/>
                  </a:cubicBezTo>
                  <a:cubicBezTo>
                    <a:pt x="30368" y="41866"/>
                    <a:pt x="29181" y="43049"/>
                    <a:pt x="27521" y="43758"/>
                  </a:cubicBezTo>
                  <a:cubicBezTo>
                    <a:pt x="25860" y="44468"/>
                    <a:pt x="23725" y="44941"/>
                    <a:pt x="21352" y="44941"/>
                  </a:cubicBezTo>
                  <a:cubicBezTo>
                    <a:pt x="19454" y="44941"/>
                    <a:pt x="17794" y="44704"/>
                    <a:pt x="16133" y="44468"/>
                  </a:cubicBezTo>
                  <a:cubicBezTo>
                    <a:pt x="14472" y="44231"/>
                    <a:pt x="13049" y="43758"/>
                    <a:pt x="11862" y="43049"/>
                  </a:cubicBezTo>
                  <a:cubicBezTo>
                    <a:pt x="10676" y="42576"/>
                    <a:pt x="9490" y="41866"/>
                    <a:pt x="8304" y="41393"/>
                  </a:cubicBezTo>
                  <a:lnTo>
                    <a:pt x="4508" y="49435"/>
                  </a:lnTo>
                  <a:cubicBezTo>
                    <a:pt x="6643" y="50854"/>
                    <a:pt x="9253" y="52037"/>
                    <a:pt x="12337" y="52983"/>
                  </a:cubicBezTo>
                  <a:cubicBezTo>
                    <a:pt x="15421" y="53929"/>
                    <a:pt x="18980" y="54402"/>
                    <a:pt x="22776" y="54402"/>
                  </a:cubicBezTo>
                  <a:cubicBezTo>
                    <a:pt x="25860" y="54402"/>
                    <a:pt x="28707" y="53929"/>
                    <a:pt x="31317" y="52983"/>
                  </a:cubicBezTo>
                  <a:cubicBezTo>
                    <a:pt x="33926" y="52037"/>
                    <a:pt x="36299" y="50854"/>
                    <a:pt x="38197" y="48962"/>
                  </a:cubicBezTo>
                  <a:cubicBezTo>
                    <a:pt x="40095" y="47306"/>
                    <a:pt x="41518" y="45177"/>
                    <a:pt x="42705" y="42576"/>
                  </a:cubicBezTo>
                  <a:cubicBezTo>
                    <a:pt x="43654" y="39974"/>
                    <a:pt x="44365" y="37135"/>
                    <a:pt x="44365" y="33824"/>
                  </a:cubicBezTo>
                  <a:lnTo>
                    <a:pt x="44365" y="946"/>
                  </a:lnTo>
                  <a:lnTo>
                    <a:pt x="33689" y="946"/>
                  </a:lnTo>
                  <a:lnTo>
                    <a:pt x="32977" y="5204"/>
                  </a:lnTo>
                  <a:close/>
                  <a:moveTo>
                    <a:pt x="31554" y="24836"/>
                  </a:moveTo>
                  <a:cubicBezTo>
                    <a:pt x="30605" y="26255"/>
                    <a:pt x="29419" y="27438"/>
                    <a:pt x="27758" y="28384"/>
                  </a:cubicBezTo>
                  <a:cubicBezTo>
                    <a:pt x="26097" y="29093"/>
                    <a:pt x="24199" y="29566"/>
                    <a:pt x="22064" y="29566"/>
                  </a:cubicBezTo>
                  <a:cubicBezTo>
                    <a:pt x="19929" y="29566"/>
                    <a:pt x="17794" y="29093"/>
                    <a:pt x="16133" y="28384"/>
                  </a:cubicBezTo>
                  <a:cubicBezTo>
                    <a:pt x="14472" y="27674"/>
                    <a:pt x="13286" y="26491"/>
                    <a:pt x="12337" y="24836"/>
                  </a:cubicBezTo>
                  <a:cubicBezTo>
                    <a:pt x="11388" y="23417"/>
                    <a:pt x="10913" y="21761"/>
                    <a:pt x="10913" y="19632"/>
                  </a:cubicBezTo>
                  <a:cubicBezTo>
                    <a:pt x="10913" y="17740"/>
                    <a:pt x="11388" y="15848"/>
                    <a:pt x="12337" y="14428"/>
                  </a:cubicBezTo>
                  <a:cubicBezTo>
                    <a:pt x="13286" y="13009"/>
                    <a:pt x="14472" y="11827"/>
                    <a:pt x="16133" y="10880"/>
                  </a:cubicBezTo>
                  <a:cubicBezTo>
                    <a:pt x="17794" y="10171"/>
                    <a:pt x="19692" y="9698"/>
                    <a:pt x="22064" y="9698"/>
                  </a:cubicBezTo>
                  <a:cubicBezTo>
                    <a:pt x="24199" y="9698"/>
                    <a:pt x="26097" y="10171"/>
                    <a:pt x="27758" y="10880"/>
                  </a:cubicBezTo>
                  <a:cubicBezTo>
                    <a:pt x="29419" y="11590"/>
                    <a:pt x="30605" y="12773"/>
                    <a:pt x="31554" y="14428"/>
                  </a:cubicBezTo>
                  <a:cubicBezTo>
                    <a:pt x="32503" y="15848"/>
                    <a:pt x="32977" y="17740"/>
                    <a:pt x="32977" y="19632"/>
                  </a:cubicBezTo>
                  <a:cubicBezTo>
                    <a:pt x="32740" y="21761"/>
                    <a:pt x="32266" y="23417"/>
                    <a:pt x="31554" y="24836"/>
                  </a:cubicBezTo>
                  <a:close/>
                </a:path>
              </a:pathLst>
            </a:custGeom>
            <a:solidFill>
              <a:srgbClr val="00457C"/>
            </a:solidFill>
            <a:ln w="2358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8B5BA57D-C67B-0369-1907-DA9B9D244CEB}"/>
                </a:ext>
              </a:extLst>
            </p:cNvPr>
            <p:cNvSpPr/>
            <p:nvPr/>
          </p:nvSpPr>
          <p:spPr>
            <a:xfrm>
              <a:off x="2695232" y="793229"/>
              <a:ext cx="35349" cy="37844"/>
            </a:xfrm>
            <a:custGeom>
              <a:avLst/>
              <a:gdLst>
                <a:gd name="csX0" fmla="*/ 29181 w 35349"/>
                <a:gd name="csY0" fmla="*/ 1892 h 37844"/>
                <a:gd name="csX1" fmla="*/ 20878 w 35349"/>
                <a:gd name="csY1" fmla="*/ 0 h 37844"/>
                <a:gd name="csX2" fmla="*/ 14235 w 35349"/>
                <a:gd name="csY2" fmla="*/ 1419 h 37844"/>
                <a:gd name="csX3" fmla="*/ 8778 w 35349"/>
                <a:gd name="csY3" fmla="*/ 5204 h 37844"/>
                <a:gd name="csX4" fmla="*/ 7355 w 35349"/>
                <a:gd name="csY4" fmla="*/ 6859 h 37844"/>
                <a:gd name="csX5" fmla="*/ 7355 w 35349"/>
                <a:gd name="csY5" fmla="*/ 710 h 37844"/>
                <a:gd name="csX6" fmla="*/ 0 w 35349"/>
                <a:gd name="csY6" fmla="*/ 710 h 37844"/>
                <a:gd name="csX7" fmla="*/ 0 w 35349"/>
                <a:gd name="csY7" fmla="*/ 37845 h 37844"/>
                <a:gd name="csX8" fmla="*/ 1423 w 35349"/>
                <a:gd name="csY8" fmla="*/ 37845 h 37844"/>
                <a:gd name="csX9" fmla="*/ 3559 w 35349"/>
                <a:gd name="csY9" fmla="*/ 37845 h 37844"/>
                <a:gd name="csX10" fmla="*/ 7117 w 35349"/>
                <a:gd name="csY10" fmla="*/ 37845 h 37844"/>
                <a:gd name="csX11" fmla="*/ 7117 w 35349"/>
                <a:gd name="csY11" fmla="*/ 16321 h 37844"/>
                <a:gd name="csX12" fmla="*/ 8066 w 35349"/>
                <a:gd name="csY12" fmla="*/ 12773 h 37844"/>
                <a:gd name="csX13" fmla="*/ 10439 w 35349"/>
                <a:gd name="csY13" fmla="*/ 9698 h 37844"/>
                <a:gd name="csX14" fmla="*/ 13998 w 35349"/>
                <a:gd name="csY14" fmla="*/ 7332 h 37844"/>
                <a:gd name="csX15" fmla="*/ 18505 w 35349"/>
                <a:gd name="csY15" fmla="*/ 6386 h 37844"/>
                <a:gd name="csX16" fmla="*/ 23488 w 35349"/>
                <a:gd name="csY16" fmla="*/ 7332 h 37844"/>
                <a:gd name="csX17" fmla="*/ 26809 w 35349"/>
                <a:gd name="csY17" fmla="*/ 10644 h 37844"/>
                <a:gd name="csX18" fmla="*/ 27995 w 35349"/>
                <a:gd name="csY18" fmla="*/ 16084 h 37844"/>
                <a:gd name="csX19" fmla="*/ 27995 w 35349"/>
                <a:gd name="csY19" fmla="*/ 37608 h 37844"/>
                <a:gd name="csX20" fmla="*/ 35350 w 35349"/>
                <a:gd name="csY20" fmla="*/ 37608 h 37844"/>
                <a:gd name="csX21" fmla="*/ 35350 w 35349"/>
                <a:gd name="csY21" fmla="*/ 15138 h 37844"/>
                <a:gd name="csX22" fmla="*/ 33689 w 35349"/>
                <a:gd name="csY22" fmla="*/ 6859 h 37844"/>
                <a:gd name="csX23" fmla="*/ 29181 w 35349"/>
                <a:gd name="csY23" fmla="*/ 1892 h 3784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35349" h="37844">
                  <a:moveTo>
                    <a:pt x="29181" y="1892"/>
                  </a:moveTo>
                  <a:cubicBezTo>
                    <a:pt x="27046" y="710"/>
                    <a:pt x="24199" y="0"/>
                    <a:pt x="20878" y="0"/>
                  </a:cubicBezTo>
                  <a:cubicBezTo>
                    <a:pt x="18505" y="0"/>
                    <a:pt x="16370" y="473"/>
                    <a:pt x="14235" y="1419"/>
                  </a:cubicBezTo>
                  <a:cubicBezTo>
                    <a:pt x="12100" y="2365"/>
                    <a:pt x="10202" y="3785"/>
                    <a:pt x="8778" y="5204"/>
                  </a:cubicBezTo>
                  <a:cubicBezTo>
                    <a:pt x="8304" y="5677"/>
                    <a:pt x="7829" y="6386"/>
                    <a:pt x="7355" y="6859"/>
                  </a:cubicBezTo>
                  <a:lnTo>
                    <a:pt x="7355" y="710"/>
                  </a:lnTo>
                  <a:lnTo>
                    <a:pt x="0" y="710"/>
                  </a:lnTo>
                  <a:lnTo>
                    <a:pt x="0" y="37845"/>
                  </a:lnTo>
                  <a:lnTo>
                    <a:pt x="1423" y="37845"/>
                  </a:lnTo>
                  <a:lnTo>
                    <a:pt x="3559" y="37845"/>
                  </a:lnTo>
                  <a:lnTo>
                    <a:pt x="7117" y="37845"/>
                  </a:lnTo>
                  <a:lnTo>
                    <a:pt x="7117" y="16321"/>
                  </a:lnTo>
                  <a:cubicBezTo>
                    <a:pt x="7117" y="15138"/>
                    <a:pt x="7355" y="13955"/>
                    <a:pt x="8066" y="12773"/>
                  </a:cubicBezTo>
                  <a:cubicBezTo>
                    <a:pt x="8541" y="11590"/>
                    <a:pt x="9490" y="10644"/>
                    <a:pt x="10439" y="9698"/>
                  </a:cubicBezTo>
                  <a:cubicBezTo>
                    <a:pt x="11388" y="8752"/>
                    <a:pt x="12811" y="8042"/>
                    <a:pt x="13998" y="7332"/>
                  </a:cubicBezTo>
                  <a:cubicBezTo>
                    <a:pt x="15421" y="6859"/>
                    <a:pt x="16845" y="6386"/>
                    <a:pt x="18505" y="6386"/>
                  </a:cubicBezTo>
                  <a:cubicBezTo>
                    <a:pt x="20403" y="6386"/>
                    <a:pt x="22064" y="6623"/>
                    <a:pt x="23488" y="7332"/>
                  </a:cubicBezTo>
                  <a:cubicBezTo>
                    <a:pt x="24911" y="8042"/>
                    <a:pt x="26097" y="9225"/>
                    <a:pt x="26809" y="10644"/>
                  </a:cubicBezTo>
                  <a:cubicBezTo>
                    <a:pt x="27521" y="12063"/>
                    <a:pt x="27995" y="13955"/>
                    <a:pt x="27995" y="16084"/>
                  </a:cubicBezTo>
                  <a:lnTo>
                    <a:pt x="27995" y="37608"/>
                  </a:lnTo>
                  <a:lnTo>
                    <a:pt x="35350" y="37608"/>
                  </a:lnTo>
                  <a:lnTo>
                    <a:pt x="35350" y="15138"/>
                  </a:lnTo>
                  <a:cubicBezTo>
                    <a:pt x="35350" y="11827"/>
                    <a:pt x="34875" y="8988"/>
                    <a:pt x="33689" y="6859"/>
                  </a:cubicBezTo>
                  <a:cubicBezTo>
                    <a:pt x="32503" y="4731"/>
                    <a:pt x="31317" y="3075"/>
                    <a:pt x="29181" y="1892"/>
                  </a:cubicBezTo>
                  <a:close/>
                </a:path>
              </a:pathLst>
            </a:custGeom>
            <a:solidFill>
              <a:srgbClr val="00457C"/>
            </a:solidFill>
            <a:ln w="2358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13680E9C-2678-7CE9-2ED7-E7552A149A94}"/>
                </a:ext>
              </a:extLst>
            </p:cNvPr>
            <p:cNvSpPr/>
            <p:nvPr/>
          </p:nvSpPr>
          <p:spPr>
            <a:xfrm>
              <a:off x="2533903" y="780929"/>
              <a:ext cx="46026" cy="50854"/>
            </a:xfrm>
            <a:custGeom>
              <a:avLst/>
              <a:gdLst>
                <a:gd name="csX0" fmla="*/ 13049 w 46026"/>
                <a:gd name="csY0" fmla="*/ 12536 h 50854"/>
                <a:gd name="csX1" fmla="*/ 18743 w 46026"/>
                <a:gd name="csY1" fmla="*/ 8988 h 50854"/>
                <a:gd name="csX2" fmla="*/ 25623 w 46026"/>
                <a:gd name="csY2" fmla="*/ 7806 h 50854"/>
                <a:gd name="csX3" fmla="*/ 31317 w 46026"/>
                <a:gd name="csY3" fmla="*/ 8515 h 50854"/>
                <a:gd name="csX4" fmla="*/ 36299 w 46026"/>
                <a:gd name="csY4" fmla="*/ 10880 h 50854"/>
                <a:gd name="csX5" fmla="*/ 41044 w 46026"/>
                <a:gd name="csY5" fmla="*/ 14428 h 50854"/>
                <a:gd name="csX6" fmla="*/ 46026 w 46026"/>
                <a:gd name="csY6" fmla="*/ 8515 h 50854"/>
                <a:gd name="csX7" fmla="*/ 41044 w 46026"/>
                <a:gd name="csY7" fmla="*/ 4258 h 50854"/>
                <a:gd name="csX8" fmla="*/ 34164 w 46026"/>
                <a:gd name="csY8" fmla="*/ 1183 h 50854"/>
                <a:gd name="csX9" fmla="*/ 26097 w 46026"/>
                <a:gd name="csY9" fmla="*/ 0 h 50854"/>
                <a:gd name="csX10" fmla="*/ 16133 w 46026"/>
                <a:gd name="csY10" fmla="*/ 1892 h 50854"/>
                <a:gd name="csX11" fmla="*/ 7829 w 46026"/>
                <a:gd name="csY11" fmla="*/ 7332 h 50854"/>
                <a:gd name="csX12" fmla="*/ 2135 w 46026"/>
                <a:gd name="csY12" fmla="*/ 15375 h 50854"/>
                <a:gd name="csX13" fmla="*/ 0 w 46026"/>
                <a:gd name="csY13" fmla="*/ 25309 h 50854"/>
                <a:gd name="csX14" fmla="*/ 1898 w 46026"/>
                <a:gd name="csY14" fmla="*/ 35716 h 50854"/>
                <a:gd name="csX15" fmla="*/ 7355 w 46026"/>
                <a:gd name="csY15" fmla="*/ 43758 h 50854"/>
                <a:gd name="csX16" fmla="*/ 15658 w 46026"/>
                <a:gd name="csY16" fmla="*/ 48962 h 50854"/>
                <a:gd name="csX17" fmla="*/ 25860 w 46026"/>
                <a:gd name="csY17" fmla="*/ 50854 h 50854"/>
                <a:gd name="csX18" fmla="*/ 33689 w 46026"/>
                <a:gd name="csY18" fmla="*/ 49672 h 50854"/>
                <a:gd name="csX19" fmla="*/ 40569 w 46026"/>
                <a:gd name="csY19" fmla="*/ 46833 h 50854"/>
                <a:gd name="csX20" fmla="*/ 45314 w 46026"/>
                <a:gd name="csY20" fmla="*/ 43285 h 50854"/>
                <a:gd name="csX21" fmla="*/ 41518 w 46026"/>
                <a:gd name="csY21" fmla="*/ 36899 h 50854"/>
                <a:gd name="csX22" fmla="*/ 37485 w 46026"/>
                <a:gd name="csY22" fmla="*/ 39974 h 50854"/>
                <a:gd name="csX23" fmla="*/ 32503 w 46026"/>
                <a:gd name="csY23" fmla="*/ 42103 h 50854"/>
                <a:gd name="csX24" fmla="*/ 26572 w 46026"/>
                <a:gd name="csY24" fmla="*/ 43049 h 50854"/>
                <a:gd name="csX25" fmla="*/ 19217 w 46026"/>
                <a:gd name="csY25" fmla="*/ 41866 h 50854"/>
                <a:gd name="csX26" fmla="*/ 13286 w 46026"/>
                <a:gd name="csY26" fmla="*/ 38318 h 50854"/>
                <a:gd name="csX27" fmla="*/ 9253 w 46026"/>
                <a:gd name="csY27" fmla="*/ 32641 h 50854"/>
                <a:gd name="csX28" fmla="*/ 7829 w 46026"/>
                <a:gd name="csY28" fmla="*/ 25072 h 50854"/>
                <a:gd name="csX29" fmla="*/ 9253 w 46026"/>
                <a:gd name="csY29" fmla="*/ 17976 h 50854"/>
                <a:gd name="csX30" fmla="*/ 13049 w 46026"/>
                <a:gd name="csY30" fmla="*/ 12536 h 508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</a:cxnLst>
              <a:rect l="l" t="t" r="r" b="b"/>
              <a:pathLst>
                <a:path w="46026" h="50854">
                  <a:moveTo>
                    <a:pt x="13049" y="12536"/>
                  </a:moveTo>
                  <a:cubicBezTo>
                    <a:pt x="14709" y="10880"/>
                    <a:pt x="16607" y="9698"/>
                    <a:pt x="18743" y="8988"/>
                  </a:cubicBezTo>
                  <a:cubicBezTo>
                    <a:pt x="20878" y="8042"/>
                    <a:pt x="23250" y="7806"/>
                    <a:pt x="25623" y="7806"/>
                  </a:cubicBezTo>
                  <a:cubicBezTo>
                    <a:pt x="27521" y="7806"/>
                    <a:pt x="29419" y="8042"/>
                    <a:pt x="31317" y="8515"/>
                  </a:cubicBezTo>
                  <a:cubicBezTo>
                    <a:pt x="32977" y="8988"/>
                    <a:pt x="34875" y="9698"/>
                    <a:pt x="36299" y="10880"/>
                  </a:cubicBezTo>
                  <a:cubicBezTo>
                    <a:pt x="37960" y="11827"/>
                    <a:pt x="39383" y="13009"/>
                    <a:pt x="41044" y="14428"/>
                  </a:cubicBezTo>
                  <a:lnTo>
                    <a:pt x="46026" y="8515"/>
                  </a:lnTo>
                  <a:cubicBezTo>
                    <a:pt x="44840" y="7096"/>
                    <a:pt x="43179" y="5677"/>
                    <a:pt x="41044" y="4258"/>
                  </a:cubicBezTo>
                  <a:cubicBezTo>
                    <a:pt x="38909" y="3075"/>
                    <a:pt x="36536" y="1892"/>
                    <a:pt x="34164" y="1183"/>
                  </a:cubicBezTo>
                  <a:cubicBezTo>
                    <a:pt x="31554" y="473"/>
                    <a:pt x="28944" y="0"/>
                    <a:pt x="26097" y="0"/>
                  </a:cubicBezTo>
                  <a:cubicBezTo>
                    <a:pt x="22539" y="0"/>
                    <a:pt x="19217" y="710"/>
                    <a:pt x="16133" y="1892"/>
                  </a:cubicBezTo>
                  <a:cubicBezTo>
                    <a:pt x="13049" y="3075"/>
                    <a:pt x="10202" y="4967"/>
                    <a:pt x="7829" y="7332"/>
                  </a:cubicBezTo>
                  <a:cubicBezTo>
                    <a:pt x="5457" y="9698"/>
                    <a:pt x="3559" y="12300"/>
                    <a:pt x="2135" y="15375"/>
                  </a:cubicBezTo>
                  <a:cubicBezTo>
                    <a:pt x="712" y="18449"/>
                    <a:pt x="0" y="21761"/>
                    <a:pt x="0" y="25309"/>
                  </a:cubicBezTo>
                  <a:cubicBezTo>
                    <a:pt x="0" y="29093"/>
                    <a:pt x="712" y="32641"/>
                    <a:pt x="1898" y="35716"/>
                  </a:cubicBezTo>
                  <a:cubicBezTo>
                    <a:pt x="3084" y="38791"/>
                    <a:pt x="4982" y="41629"/>
                    <a:pt x="7355" y="43758"/>
                  </a:cubicBezTo>
                  <a:cubicBezTo>
                    <a:pt x="9727" y="46124"/>
                    <a:pt x="12337" y="47779"/>
                    <a:pt x="15658" y="48962"/>
                  </a:cubicBezTo>
                  <a:cubicBezTo>
                    <a:pt x="18743" y="50145"/>
                    <a:pt x="22064" y="50854"/>
                    <a:pt x="25860" y="50854"/>
                  </a:cubicBezTo>
                  <a:cubicBezTo>
                    <a:pt x="28470" y="50854"/>
                    <a:pt x="31079" y="50618"/>
                    <a:pt x="33689" y="49672"/>
                  </a:cubicBezTo>
                  <a:cubicBezTo>
                    <a:pt x="36299" y="48962"/>
                    <a:pt x="38434" y="48016"/>
                    <a:pt x="40569" y="46833"/>
                  </a:cubicBezTo>
                  <a:cubicBezTo>
                    <a:pt x="42705" y="45650"/>
                    <a:pt x="44128" y="44468"/>
                    <a:pt x="45314" y="43285"/>
                  </a:cubicBezTo>
                  <a:lnTo>
                    <a:pt x="41518" y="36899"/>
                  </a:lnTo>
                  <a:cubicBezTo>
                    <a:pt x="40332" y="38082"/>
                    <a:pt x="38909" y="39028"/>
                    <a:pt x="37485" y="39974"/>
                  </a:cubicBezTo>
                  <a:cubicBezTo>
                    <a:pt x="36062" y="40920"/>
                    <a:pt x="34401" y="41629"/>
                    <a:pt x="32503" y="42103"/>
                  </a:cubicBezTo>
                  <a:cubicBezTo>
                    <a:pt x="30605" y="42576"/>
                    <a:pt x="28707" y="43049"/>
                    <a:pt x="26572" y="43049"/>
                  </a:cubicBezTo>
                  <a:cubicBezTo>
                    <a:pt x="23962" y="43049"/>
                    <a:pt x="21352" y="42576"/>
                    <a:pt x="19217" y="41866"/>
                  </a:cubicBezTo>
                  <a:cubicBezTo>
                    <a:pt x="16845" y="41156"/>
                    <a:pt x="14947" y="39974"/>
                    <a:pt x="13286" y="38318"/>
                  </a:cubicBezTo>
                  <a:cubicBezTo>
                    <a:pt x="11625" y="36662"/>
                    <a:pt x="10202" y="35007"/>
                    <a:pt x="9253" y="32641"/>
                  </a:cubicBezTo>
                  <a:cubicBezTo>
                    <a:pt x="8304" y="30512"/>
                    <a:pt x="7829" y="27911"/>
                    <a:pt x="7829" y="25072"/>
                  </a:cubicBezTo>
                  <a:cubicBezTo>
                    <a:pt x="7829" y="22470"/>
                    <a:pt x="8304" y="20105"/>
                    <a:pt x="9253" y="17976"/>
                  </a:cubicBezTo>
                  <a:cubicBezTo>
                    <a:pt x="9964" y="16084"/>
                    <a:pt x="11388" y="14192"/>
                    <a:pt x="13049" y="12536"/>
                  </a:cubicBezTo>
                  <a:close/>
                </a:path>
              </a:pathLst>
            </a:custGeom>
            <a:solidFill>
              <a:srgbClr val="00457C"/>
            </a:solidFill>
            <a:ln w="2358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FC3BE739-8E3A-9094-975C-D97D33DF25BB}"/>
                </a:ext>
              </a:extLst>
            </p:cNvPr>
            <p:cNvSpPr/>
            <p:nvPr/>
          </p:nvSpPr>
          <p:spPr>
            <a:xfrm>
              <a:off x="2976607" y="781402"/>
              <a:ext cx="35349" cy="49671"/>
            </a:xfrm>
            <a:custGeom>
              <a:avLst/>
              <a:gdLst>
                <a:gd name="csX0" fmla="*/ 35350 w 35349"/>
                <a:gd name="csY0" fmla="*/ 7569 h 49671"/>
                <a:gd name="csX1" fmla="*/ 35350 w 35349"/>
                <a:gd name="csY1" fmla="*/ 0 h 49671"/>
                <a:gd name="csX2" fmla="*/ 0 w 35349"/>
                <a:gd name="csY2" fmla="*/ 0 h 49671"/>
                <a:gd name="csX3" fmla="*/ 0 w 35349"/>
                <a:gd name="csY3" fmla="*/ 49672 h 49671"/>
                <a:gd name="csX4" fmla="*/ 35350 w 35349"/>
                <a:gd name="csY4" fmla="*/ 49672 h 49671"/>
                <a:gd name="csX5" fmla="*/ 35350 w 35349"/>
                <a:gd name="csY5" fmla="*/ 42339 h 49671"/>
                <a:gd name="csX6" fmla="*/ 7829 w 35349"/>
                <a:gd name="csY6" fmla="*/ 42339 h 49671"/>
                <a:gd name="csX7" fmla="*/ 7829 w 35349"/>
                <a:gd name="csY7" fmla="*/ 27911 h 49671"/>
                <a:gd name="csX8" fmla="*/ 31554 w 35349"/>
                <a:gd name="csY8" fmla="*/ 27911 h 49671"/>
                <a:gd name="csX9" fmla="*/ 31554 w 35349"/>
                <a:gd name="csY9" fmla="*/ 20578 h 49671"/>
                <a:gd name="csX10" fmla="*/ 7829 w 35349"/>
                <a:gd name="csY10" fmla="*/ 20578 h 49671"/>
                <a:gd name="csX11" fmla="*/ 7829 w 35349"/>
                <a:gd name="csY11" fmla="*/ 7569 h 4967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35349" h="49671">
                  <a:moveTo>
                    <a:pt x="35350" y="7569"/>
                  </a:moveTo>
                  <a:lnTo>
                    <a:pt x="35350" y="0"/>
                  </a:lnTo>
                  <a:lnTo>
                    <a:pt x="0" y="0"/>
                  </a:lnTo>
                  <a:lnTo>
                    <a:pt x="0" y="49672"/>
                  </a:lnTo>
                  <a:lnTo>
                    <a:pt x="35350" y="49672"/>
                  </a:lnTo>
                  <a:lnTo>
                    <a:pt x="35350" y="42339"/>
                  </a:lnTo>
                  <a:lnTo>
                    <a:pt x="7829" y="42339"/>
                  </a:lnTo>
                  <a:lnTo>
                    <a:pt x="7829" y="27911"/>
                  </a:lnTo>
                  <a:lnTo>
                    <a:pt x="31554" y="27911"/>
                  </a:lnTo>
                  <a:lnTo>
                    <a:pt x="31554" y="20578"/>
                  </a:lnTo>
                  <a:lnTo>
                    <a:pt x="7829" y="20578"/>
                  </a:lnTo>
                  <a:lnTo>
                    <a:pt x="7829" y="7569"/>
                  </a:lnTo>
                  <a:close/>
                </a:path>
              </a:pathLst>
            </a:custGeom>
            <a:solidFill>
              <a:srgbClr val="00457C"/>
            </a:solidFill>
            <a:ln w="2358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11F8922D-811F-3E27-09B8-0BDCF7D8DBE5}"/>
                </a:ext>
              </a:extLst>
            </p:cNvPr>
            <p:cNvSpPr/>
            <p:nvPr/>
          </p:nvSpPr>
          <p:spPr>
            <a:xfrm>
              <a:off x="2643037" y="793702"/>
              <a:ext cx="36298" cy="38318"/>
            </a:xfrm>
            <a:custGeom>
              <a:avLst/>
              <a:gdLst>
                <a:gd name="csX0" fmla="*/ 0 w 36298"/>
                <a:gd name="csY0" fmla="*/ 237 h 38318"/>
                <a:gd name="csX1" fmla="*/ 0 w 36298"/>
                <a:gd name="csY1" fmla="*/ 21524 h 38318"/>
                <a:gd name="csX2" fmla="*/ 1898 w 36298"/>
                <a:gd name="csY2" fmla="*/ 30513 h 38318"/>
                <a:gd name="csX3" fmla="*/ 6880 w 36298"/>
                <a:gd name="csY3" fmla="*/ 36189 h 38318"/>
                <a:gd name="csX4" fmla="*/ 14472 w 36298"/>
                <a:gd name="csY4" fmla="*/ 38318 h 38318"/>
                <a:gd name="csX5" fmla="*/ 21590 w 36298"/>
                <a:gd name="csY5" fmla="*/ 36899 h 38318"/>
                <a:gd name="csX6" fmla="*/ 27046 w 36298"/>
                <a:gd name="csY6" fmla="*/ 33351 h 38318"/>
                <a:gd name="csX7" fmla="*/ 28944 w 36298"/>
                <a:gd name="csY7" fmla="*/ 31222 h 38318"/>
                <a:gd name="csX8" fmla="*/ 28944 w 36298"/>
                <a:gd name="csY8" fmla="*/ 37372 h 38318"/>
                <a:gd name="csX9" fmla="*/ 36299 w 36298"/>
                <a:gd name="csY9" fmla="*/ 37372 h 38318"/>
                <a:gd name="csX10" fmla="*/ 36299 w 36298"/>
                <a:gd name="csY10" fmla="*/ 237 h 38318"/>
                <a:gd name="csX11" fmla="*/ 28944 w 36298"/>
                <a:gd name="csY11" fmla="*/ 237 h 38318"/>
                <a:gd name="csX12" fmla="*/ 28944 w 36298"/>
                <a:gd name="csY12" fmla="*/ 20578 h 38318"/>
                <a:gd name="csX13" fmla="*/ 27995 w 36298"/>
                <a:gd name="csY13" fmla="*/ 25072 h 38318"/>
                <a:gd name="csX14" fmla="*/ 25623 w 36298"/>
                <a:gd name="csY14" fmla="*/ 28384 h 38318"/>
                <a:gd name="csX15" fmla="*/ 22064 w 36298"/>
                <a:gd name="csY15" fmla="*/ 30513 h 38318"/>
                <a:gd name="csX16" fmla="*/ 17556 w 36298"/>
                <a:gd name="csY16" fmla="*/ 31222 h 38318"/>
                <a:gd name="csX17" fmla="*/ 11862 w 36298"/>
                <a:gd name="csY17" fmla="*/ 29803 h 38318"/>
                <a:gd name="csX18" fmla="*/ 8541 w 36298"/>
                <a:gd name="csY18" fmla="*/ 25545 h 38318"/>
                <a:gd name="csX19" fmla="*/ 7355 w 36298"/>
                <a:gd name="csY19" fmla="*/ 18922 h 38318"/>
                <a:gd name="csX20" fmla="*/ 7355 w 36298"/>
                <a:gd name="csY20" fmla="*/ 0 h 38318"/>
                <a:gd name="csX21" fmla="*/ 0 w 36298"/>
                <a:gd name="csY21" fmla="*/ 0 h 383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36298" h="38318">
                  <a:moveTo>
                    <a:pt x="0" y="237"/>
                  </a:moveTo>
                  <a:lnTo>
                    <a:pt x="0" y="21524"/>
                  </a:lnTo>
                  <a:cubicBezTo>
                    <a:pt x="0" y="25072"/>
                    <a:pt x="712" y="27911"/>
                    <a:pt x="1898" y="30513"/>
                  </a:cubicBezTo>
                  <a:cubicBezTo>
                    <a:pt x="3084" y="32878"/>
                    <a:pt x="4745" y="35007"/>
                    <a:pt x="6880" y="36189"/>
                  </a:cubicBezTo>
                  <a:cubicBezTo>
                    <a:pt x="9015" y="37608"/>
                    <a:pt x="11625" y="38318"/>
                    <a:pt x="14472" y="38318"/>
                  </a:cubicBezTo>
                  <a:cubicBezTo>
                    <a:pt x="17082" y="38318"/>
                    <a:pt x="19454" y="37845"/>
                    <a:pt x="21590" y="36899"/>
                  </a:cubicBezTo>
                  <a:cubicBezTo>
                    <a:pt x="23725" y="35953"/>
                    <a:pt x="25623" y="34770"/>
                    <a:pt x="27046" y="33351"/>
                  </a:cubicBezTo>
                  <a:cubicBezTo>
                    <a:pt x="27758" y="32641"/>
                    <a:pt x="28232" y="31932"/>
                    <a:pt x="28944" y="31222"/>
                  </a:cubicBezTo>
                  <a:lnTo>
                    <a:pt x="28944" y="37372"/>
                  </a:lnTo>
                  <a:lnTo>
                    <a:pt x="36299" y="37372"/>
                  </a:lnTo>
                  <a:lnTo>
                    <a:pt x="36299" y="237"/>
                  </a:lnTo>
                  <a:lnTo>
                    <a:pt x="28944" y="237"/>
                  </a:lnTo>
                  <a:lnTo>
                    <a:pt x="28944" y="20578"/>
                  </a:lnTo>
                  <a:cubicBezTo>
                    <a:pt x="28944" y="22234"/>
                    <a:pt x="28707" y="23653"/>
                    <a:pt x="27995" y="25072"/>
                  </a:cubicBezTo>
                  <a:cubicBezTo>
                    <a:pt x="27283" y="26492"/>
                    <a:pt x="26572" y="27438"/>
                    <a:pt x="25623" y="28384"/>
                  </a:cubicBezTo>
                  <a:cubicBezTo>
                    <a:pt x="24674" y="29330"/>
                    <a:pt x="23488" y="30039"/>
                    <a:pt x="22064" y="30513"/>
                  </a:cubicBezTo>
                  <a:cubicBezTo>
                    <a:pt x="20641" y="30986"/>
                    <a:pt x="19217" y="31222"/>
                    <a:pt x="17556" y="31222"/>
                  </a:cubicBezTo>
                  <a:cubicBezTo>
                    <a:pt x="15421" y="31222"/>
                    <a:pt x="13523" y="30749"/>
                    <a:pt x="11862" y="29803"/>
                  </a:cubicBezTo>
                  <a:cubicBezTo>
                    <a:pt x="10439" y="28857"/>
                    <a:pt x="9253" y="27438"/>
                    <a:pt x="8541" y="25545"/>
                  </a:cubicBezTo>
                  <a:cubicBezTo>
                    <a:pt x="7829" y="23653"/>
                    <a:pt x="7355" y="21524"/>
                    <a:pt x="7355" y="18922"/>
                  </a:cubicBezTo>
                  <a:lnTo>
                    <a:pt x="73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57C"/>
            </a:solidFill>
            <a:ln w="2358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7BC83331-31F1-26EC-6DBF-4F699A11E79C}"/>
                </a:ext>
              </a:extLst>
            </p:cNvPr>
            <p:cNvSpPr/>
            <p:nvPr/>
          </p:nvSpPr>
          <p:spPr>
            <a:xfrm>
              <a:off x="2587996" y="792992"/>
              <a:ext cx="42704" cy="38791"/>
            </a:xfrm>
            <a:custGeom>
              <a:avLst/>
              <a:gdLst>
                <a:gd name="csX0" fmla="*/ 32266 w 42704"/>
                <a:gd name="csY0" fmla="*/ 2602 h 38791"/>
                <a:gd name="csX1" fmla="*/ 21352 w 42704"/>
                <a:gd name="csY1" fmla="*/ 0 h 38791"/>
                <a:gd name="csX2" fmla="*/ 10439 w 42704"/>
                <a:gd name="csY2" fmla="*/ 2602 h 38791"/>
                <a:gd name="csX3" fmla="*/ 2847 w 42704"/>
                <a:gd name="csY3" fmla="*/ 9461 h 38791"/>
                <a:gd name="csX4" fmla="*/ 0 w 42704"/>
                <a:gd name="csY4" fmla="*/ 19396 h 38791"/>
                <a:gd name="csX5" fmla="*/ 2847 w 42704"/>
                <a:gd name="csY5" fmla="*/ 29330 h 38791"/>
                <a:gd name="csX6" fmla="*/ 10439 w 42704"/>
                <a:gd name="csY6" fmla="*/ 36189 h 38791"/>
                <a:gd name="csX7" fmla="*/ 21352 w 42704"/>
                <a:gd name="csY7" fmla="*/ 38791 h 38791"/>
                <a:gd name="csX8" fmla="*/ 32266 w 42704"/>
                <a:gd name="csY8" fmla="*/ 36189 h 38791"/>
                <a:gd name="csX9" fmla="*/ 39858 w 42704"/>
                <a:gd name="csY9" fmla="*/ 29330 h 38791"/>
                <a:gd name="csX10" fmla="*/ 42705 w 42704"/>
                <a:gd name="csY10" fmla="*/ 19396 h 38791"/>
                <a:gd name="csX11" fmla="*/ 39858 w 42704"/>
                <a:gd name="csY11" fmla="*/ 9461 h 38791"/>
                <a:gd name="csX12" fmla="*/ 32266 w 42704"/>
                <a:gd name="csY12" fmla="*/ 2602 h 38791"/>
                <a:gd name="csX13" fmla="*/ 33215 w 42704"/>
                <a:gd name="csY13" fmla="*/ 26018 h 38791"/>
                <a:gd name="csX14" fmla="*/ 28232 w 42704"/>
                <a:gd name="csY14" fmla="*/ 30512 h 38791"/>
                <a:gd name="csX15" fmla="*/ 21115 w 42704"/>
                <a:gd name="csY15" fmla="*/ 32168 h 38791"/>
                <a:gd name="csX16" fmla="*/ 13998 w 42704"/>
                <a:gd name="csY16" fmla="*/ 30512 h 38791"/>
                <a:gd name="csX17" fmla="*/ 9015 w 42704"/>
                <a:gd name="csY17" fmla="*/ 26018 h 38791"/>
                <a:gd name="csX18" fmla="*/ 7355 w 42704"/>
                <a:gd name="csY18" fmla="*/ 19632 h 38791"/>
                <a:gd name="csX19" fmla="*/ 9015 w 42704"/>
                <a:gd name="csY19" fmla="*/ 13009 h 38791"/>
                <a:gd name="csX20" fmla="*/ 13998 w 42704"/>
                <a:gd name="csY20" fmla="*/ 8515 h 38791"/>
                <a:gd name="csX21" fmla="*/ 21115 w 42704"/>
                <a:gd name="csY21" fmla="*/ 6859 h 38791"/>
                <a:gd name="csX22" fmla="*/ 28232 w 42704"/>
                <a:gd name="csY22" fmla="*/ 8515 h 38791"/>
                <a:gd name="csX23" fmla="*/ 33215 w 42704"/>
                <a:gd name="csY23" fmla="*/ 13009 h 38791"/>
                <a:gd name="csX24" fmla="*/ 34875 w 42704"/>
                <a:gd name="csY24" fmla="*/ 19632 h 38791"/>
                <a:gd name="csX25" fmla="*/ 33215 w 42704"/>
                <a:gd name="csY25" fmla="*/ 26018 h 387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42704" h="38791">
                  <a:moveTo>
                    <a:pt x="32266" y="2602"/>
                  </a:moveTo>
                  <a:cubicBezTo>
                    <a:pt x="29181" y="946"/>
                    <a:pt x="25385" y="0"/>
                    <a:pt x="21352" y="0"/>
                  </a:cubicBezTo>
                  <a:cubicBezTo>
                    <a:pt x="17319" y="0"/>
                    <a:pt x="13523" y="946"/>
                    <a:pt x="10439" y="2602"/>
                  </a:cubicBezTo>
                  <a:cubicBezTo>
                    <a:pt x="7355" y="4258"/>
                    <a:pt x="4745" y="6623"/>
                    <a:pt x="2847" y="9461"/>
                  </a:cubicBezTo>
                  <a:cubicBezTo>
                    <a:pt x="949" y="12300"/>
                    <a:pt x="0" y="15611"/>
                    <a:pt x="0" y="19396"/>
                  </a:cubicBezTo>
                  <a:cubicBezTo>
                    <a:pt x="0" y="23180"/>
                    <a:pt x="949" y="26491"/>
                    <a:pt x="2847" y="29330"/>
                  </a:cubicBezTo>
                  <a:cubicBezTo>
                    <a:pt x="4745" y="32168"/>
                    <a:pt x="7117" y="34534"/>
                    <a:pt x="10439" y="36189"/>
                  </a:cubicBezTo>
                  <a:cubicBezTo>
                    <a:pt x="13523" y="37845"/>
                    <a:pt x="17319" y="38791"/>
                    <a:pt x="21352" y="38791"/>
                  </a:cubicBezTo>
                  <a:cubicBezTo>
                    <a:pt x="25385" y="38791"/>
                    <a:pt x="29181" y="37845"/>
                    <a:pt x="32266" y="36189"/>
                  </a:cubicBezTo>
                  <a:cubicBezTo>
                    <a:pt x="35350" y="34534"/>
                    <a:pt x="37960" y="32168"/>
                    <a:pt x="39858" y="29330"/>
                  </a:cubicBezTo>
                  <a:cubicBezTo>
                    <a:pt x="41756" y="26491"/>
                    <a:pt x="42705" y="23180"/>
                    <a:pt x="42705" y="19396"/>
                  </a:cubicBezTo>
                  <a:cubicBezTo>
                    <a:pt x="42705" y="15611"/>
                    <a:pt x="41756" y="12300"/>
                    <a:pt x="39858" y="9461"/>
                  </a:cubicBezTo>
                  <a:cubicBezTo>
                    <a:pt x="37960" y="6623"/>
                    <a:pt x="35350" y="4258"/>
                    <a:pt x="32266" y="2602"/>
                  </a:cubicBezTo>
                  <a:close/>
                  <a:moveTo>
                    <a:pt x="33215" y="26018"/>
                  </a:moveTo>
                  <a:cubicBezTo>
                    <a:pt x="32028" y="27911"/>
                    <a:pt x="30368" y="29330"/>
                    <a:pt x="28232" y="30512"/>
                  </a:cubicBezTo>
                  <a:cubicBezTo>
                    <a:pt x="26097" y="31695"/>
                    <a:pt x="23725" y="32168"/>
                    <a:pt x="21115" y="32168"/>
                  </a:cubicBezTo>
                  <a:cubicBezTo>
                    <a:pt x="18505" y="32168"/>
                    <a:pt x="16133" y="31695"/>
                    <a:pt x="13998" y="30512"/>
                  </a:cubicBezTo>
                  <a:cubicBezTo>
                    <a:pt x="11862" y="29330"/>
                    <a:pt x="10202" y="27911"/>
                    <a:pt x="9015" y="26018"/>
                  </a:cubicBezTo>
                  <a:cubicBezTo>
                    <a:pt x="7829" y="24126"/>
                    <a:pt x="7117" y="21997"/>
                    <a:pt x="7355" y="19632"/>
                  </a:cubicBezTo>
                  <a:cubicBezTo>
                    <a:pt x="7355" y="17267"/>
                    <a:pt x="7829" y="14901"/>
                    <a:pt x="9015" y="13009"/>
                  </a:cubicBezTo>
                  <a:cubicBezTo>
                    <a:pt x="10202" y="11117"/>
                    <a:pt x="11862" y="9698"/>
                    <a:pt x="13998" y="8515"/>
                  </a:cubicBezTo>
                  <a:cubicBezTo>
                    <a:pt x="16133" y="7332"/>
                    <a:pt x="18505" y="6859"/>
                    <a:pt x="21115" y="6859"/>
                  </a:cubicBezTo>
                  <a:cubicBezTo>
                    <a:pt x="23725" y="6859"/>
                    <a:pt x="26097" y="7332"/>
                    <a:pt x="28232" y="8515"/>
                  </a:cubicBezTo>
                  <a:cubicBezTo>
                    <a:pt x="30368" y="9698"/>
                    <a:pt x="32028" y="11117"/>
                    <a:pt x="33215" y="13009"/>
                  </a:cubicBezTo>
                  <a:cubicBezTo>
                    <a:pt x="34401" y="14901"/>
                    <a:pt x="35113" y="17030"/>
                    <a:pt x="34875" y="19632"/>
                  </a:cubicBezTo>
                  <a:cubicBezTo>
                    <a:pt x="35113" y="21997"/>
                    <a:pt x="34638" y="24126"/>
                    <a:pt x="33215" y="26018"/>
                  </a:cubicBezTo>
                  <a:close/>
                </a:path>
              </a:pathLst>
            </a:custGeom>
            <a:solidFill>
              <a:srgbClr val="00457C"/>
            </a:solidFill>
            <a:ln w="2358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FAA8D6E2-C52A-71AA-F2C0-91D998423FD1}"/>
                </a:ext>
              </a:extLst>
            </p:cNvPr>
            <p:cNvSpPr/>
            <p:nvPr/>
          </p:nvSpPr>
          <p:spPr>
            <a:xfrm>
              <a:off x="2913499" y="778800"/>
              <a:ext cx="28706" cy="52273"/>
            </a:xfrm>
            <a:custGeom>
              <a:avLst/>
              <a:gdLst>
                <a:gd name="csX0" fmla="*/ 26334 w 28706"/>
                <a:gd name="csY0" fmla="*/ 22707 h 52273"/>
                <a:gd name="csX1" fmla="*/ 26334 w 28706"/>
                <a:gd name="csY1" fmla="*/ 16084 h 52273"/>
                <a:gd name="csX2" fmla="*/ 14472 w 28706"/>
                <a:gd name="csY2" fmla="*/ 16084 h 52273"/>
                <a:gd name="csX3" fmla="*/ 14472 w 28706"/>
                <a:gd name="csY3" fmla="*/ 12773 h 52273"/>
                <a:gd name="csX4" fmla="*/ 15184 w 28706"/>
                <a:gd name="csY4" fmla="*/ 9698 h 52273"/>
                <a:gd name="csX5" fmla="*/ 17319 w 28706"/>
                <a:gd name="csY5" fmla="*/ 7569 h 52273"/>
                <a:gd name="csX6" fmla="*/ 21115 w 28706"/>
                <a:gd name="csY6" fmla="*/ 6859 h 52273"/>
                <a:gd name="csX7" fmla="*/ 23962 w 28706"/>
                <a:gd name="csY7" fmla="*/ 7569 h 52273"/>
                <a:gd name="csX8" fmla="*/ 26334 w 28706"/>
                <a:gd name="csY8" fmla="*/ 8988 h 52273"/>
                <a:gd name="csX9" fmla="*/ 28707 w 28706"/>
                <a:gd name="csY9" fmla="*/ 3075 h 52273"/>
                <a:gd name="csX10" fmla="*/ 25148 w 28706"/>
                <a:gd name="csY10" fmla="*/ 946 h 52273"/>
                <a:gd name="csX11" fmla="*/ 19929 w 28706"/>
                <a:gd name="csY11" fmla="*/ 0 h 52273"/>
                <a:gd name="csX12" fmla="*/ 13286 w 28706"/>
                <a:gd name="csY12" fmla="*/ 1656 h 52273"/>
                <a:gd name="csX13" fmla="*/ 8778 w 28706"/>
                <a:gd name="csY13" fmla="*/ 6150 h 52273"/>
                <a:gd name="csX14" fmla="*/ 7117 w 28706"/>
                <a:gd name="csY14" fmla="*/ 12773 h 52273"/>
                <a:gd name="csX15" fmla="*/ 7117 w 28706"/>
                <a:gd name="csY15" fmla="*/ 16084 h 52273"/>
                <a:gd name="csX16" fmla="*/ 0 w 28706"/>
                <a:gd name="csY16" fmla="*/ 16084 h 52273"/>
                <a:gd name="csX17" fmla="*/ 0 w 28706"/>
                <a:gd name="csY17" fmla="*/ 22707 h 52273"/>
                <a:gd name="csX18" fmla="*/ 7117 w 28706"/>
                <a:gd name="csY18" fmla="*/ 22707 h 52273"/>
                <a:gd name="csX19" fmla="*/ 7117 w 28706"/>
                <a:gd name="csY19" fmla="*/ 52273 h 52273"/>
                <a:gd name="csX20" fmla="*/ 9015 w 28706"/>
                <a:gd name="csY20" fmla="*/ 52273 h 52273"/>
                <a:gd name="csX21" fmla="*/ 10676 w 28706"/>
                <a:gd name="csY21" fmla="*/ 52273 h 52273"/>
                <a:gd name="csX22" fmla="*/ 14235 w 28706"/>
                <a:gd name="csY22" fmla="*/ 52273 h 52273"/>
                <a:gd name="csX23" fmla="*/ 14235 w 28706"/>
                <a:gd name="csY23" fmla="*/ 22707 h 52273"/>
                <a:gd name="csX24" fmla="*/ 26334 w 28706"/>
                <a:gd name="csY24" fmla="*/ 22707 h 5227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28706" h="52273">
                  <a:moveTo>
                    <a:pt x="26334" y="22707"/>
                  </a:moveTo>
                  <a:lnTo>
                    <a:pt x="26334" y="16084"/>
                  </a:lnTo>
                  <a:lnTo>
                    <a:pt x="14472" y="16084"/>
                  </a:lnTo>
                  <a:lnTo>
                    <a:pt x="14472" y="12773"/>
                  </a:lnTo>
                  <a:cubicBezTo>
                    <a:pt x="14472" y="11590"/>
                    <a:pt x="14709" y="10644"/>
                    <a:pt x="15184" y="9698"/>
                  </a:cubicBezTo>
                  <a:cubicBezTo>
                    <a:pt x="15658" y="8752"/>
                    <a:pt x="16370" y="8042"/>
                    <a:pt x="17319" y="7569"/>
                  </a:cubicBezTo>
                  <a:cubicBezTo>
                    <a:pt x="18268" y="7096"/>
                    <a:pt x="19454" y="6859"/>
                    <a:pt x="21115" y="6859"/>
                  </a:cubicBezTo>
                  <a:cubicBezTo>
                    <a:pt x="22064" y="6859"/>
                    <a:pt x="23013" y="7096"/>
                    <a:pt x="23962" y="7569"/>
                  </a:cubicBezTo>
                  <a:cubicBezTo>
                    <a:pt x="24911" y="8042"/>
                    <a:pt x="25623" y="8515"/>
                    <a:pt x="26334" y="8988"/>
                  </a:cubicBezTo>
                  <a:lnTo>
                    <a:pt x="28707" y="3075"/>
                  </a:lnTo>
                  <a:cubicBezTo>
                    <a:pt x="27995" y="2129"/>
                    <a:pt x="26809" y="1419"/>
                    <a:pt x="25148" y="946"/>
                  </a:cubicBezTo>
                  <a:cubicBezTo>
                    <a:pt x="23725" y="237"/>
                    <a:pt x="21827" y="0"/>
                    <a:pt x="19929" y="0"/>
                  </a:cubicBezTo>
                  <a:cubicBezTo>
                    <a:pt x="17319" y="0"/>
                    <a:pt x="15184" y="473"/>
                    <a:pt x="13286" y="1656"/>
                  </a:cubicBezTo>
                  <a:cubicBezTo>
                    <a:pt x="11388" y="2838"/>
                    <a:pt x="9964" y="4258"/>
                    <a:pt x="8778" y="6150"/>
                  </a:cubicBezTo>
                  <a:cubicBezTo>
                    <a:pt x="7592" y="8042"/>
                    <a:pt x="7117" y="10171"/>
                    <a:pt x="7117" y="12773"/>
                  </a:cubicBezTo>
                  <a:lnTo>
                    <a:pt x="7117" y="16084"/>
                  </a:lnTo>
                  <a:lnTo>
                    <a:pt x="0" y="16084"/>
                  </a:lnTo>
                  <a:lnTo>
                    <a:pt x="0" y="22707"/>
                  </a:lnTo>
                  <a:lnTo>
                    <a:pt x="7117" y="22707"/>
                  </a:lnTo>
                  <a:lnTo>
                    <a:pt x="7117" y="52273"/>
                  </a:lnTo>
                  <a:lnTo>
                    <a:pt x="9015" y="52273"/>
                  </a:lnTo>
                  <a:lnTo>
                    <a:pt x="10676" y="52273"/>
                  </a:lnTo>
                  <a:lnTo>
                    <a:pt x="14235" y="52273"/>
                  </a:lnTo>
                  <a:lnTo>
                    <a:pt x="14235" y="22707"/>
                  </a:lnTo>
                  <a:lnTo>
                    <a:pt x="26334" y="22707"/>
                  </a:lnTo>
                  <a:close/>
                </a:path>
              </a:pathLst>
            </a:custGeom>
            <a:solidFill>
              <a:srgbClr val="00457C"/>
            </a:solidFill>
            <a:ln w="2358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023FCD03-D61E-C7EB-573B-CCDC2C17AD03}"/>
                </a:ext>
              </a:extLst>
            </p:cNvPr>
            <p:cNvSpPr/>
            <p:nvPr/>
          </p:nvSpPr>
          <p:spPr>
            <a:xfrm>
              <a:off x="3110652" y="793229"/>
              <a:ext cx="42704" cy="38791"/>
            </a:xfrm>
            <a:custGeom>
              <a:avLst/>
              <a:gdLst>
                <a:gd name="csX0" fmla="*/ 39858 w 42704"/>
                <a:gd name="csY0" fmla="*/ 29330 h 38791"/>
                <a:gd name="csX1" fmla="*/ 42705 w 42704"/>
                <a:gd name="csY1" fmla="*/ 19396 h 38791"/>
                <a:gd name="csX2" fmla="*/ 39858 w 42704"/>
                <a:gd name="csY2" fmla="*/ 9461 h 38791"/>
                <a:gd name="csX3" fmla="*/ 32266 w 42704"/>
                <a:gd name="csY3" fmla="*/ 2602 h 38791"/>
                <a:gd name="csX4" fmla="*/ 21352 w 42704"/>
                <a:gd name="csY4" fmla="*/ 0 h 38791"/>
                <a:gd name="csX5" fmla="*/ 10439 w 42704"/>
                <a:gd name="csY5" fmla="*/ 2602 h 38791"/>
                <a:gd name="csX6" fmla="*/ 2847 w 42704"/>
                <a:gd name="csY6" fmla="*/ 9461 h 38791"/>
                <a:gd name="csX7" fmla="*/ 0 w 42704"/>
                <a:gd name="csY7" fmla="*/ 19396 h 38791"/>
                <a:gd name="csX8" fmla="*/ 2847 w 42704"/>
                <a:gd name="csY8" fmla="*/ 29330 h 38791"/>
                <a:gd name="csX9" fmla="*/ 10439 w 42704"/>
                <a:gd name="csY9" fmla="*/ 36189 h 38791"/>
                <a:gd name="csX10" fmla="*/ 21352 w 42704"/>
                <a:gd name="csY10" fmla="*/ 38791 h 38791"/>
                <a:gd name="csX11" fmla="*/ 32266 w 42704"/>
                <a:gd name="csY11" fmla="*/ 36189 h 38791"/>
                <a:gd name="csX12" fmla="*/ 39858 w 42704"/>
                <a:gd name="csY12" fmla="*/ 29330 h 38791"/>
                <a:gd name="csX13" fmla="*/ 28470 w 42704"/>
                <a:gd name="csY13" fmla="*/ 30276 h 38791"/>
                <a:gd name="csX14" fmla="*/ 21352 w 42704"/>
                <a:gd name="csY14" fmla="*/ 31932 h 38791"/>
                <a:gd name="csX15" fmla="*/ 14235 w 42704"/>
                <a:gd name="csY15" fmla="*/ 30276 h 38791"/>
                <a:gd name="csX16" fmla="*/ 9253 w 42704"/>
                <a:gd name="csY16" fmla="*/ 25782 h 38791"/>
                <a:gd name="csX17" fmla="*/ 7592 w 42704"/>
                <a:gd name="csY17" fmla="*/ 19396 h 38791"/>
                <a:gd name="csX18" fmla="*/ 9253 w 42704"/>
                <a:gd name="csY18" fmla="*/ 12773 h 38791"/>
                <a:gd name="csX19" fmla="*/ 14235 w 42704"/>
                <a:gd name="csY19" fmla="*/ 8279 h 38791"/>
                <a:gd name="csX20" fmla="*/ 21352 w 42704"/>
                <a:gd name="csY20" fmla="*/ 6623 h 38791"/>
                <a:gd name="csX21" fmla="*/ 28470 w 42704"/>
                <a:gd name="csY21" fmla="*/ 8279 h 38791"/>
                <a:gd name="csX22" fmla="*/ 33452 w 42704"/>
                <a:gd name="csY22" fmla="*/ 12773 h 38791"/>
                <a:gd name="csX23" fmla="*/ 35113 w 42704"/>
                <a:gd name="csY23" fmla="*/ 19396 h 38791"/>
                <a:gd name="csX24" fmla="*/ 33452 w 42704"/>
                <a:gd name="csY24" fmla="*/ 25782 h 38791"/>
                <a:gd name="csX25" fmla="*/ 28470 w 42704"/>
                <a:gd name="csY25" fmla="*/ 30276 h 387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42704" h="38791">
                  <a:moveTo>
                    <a:pt x="39858" y="29330"/>
                  </a:moveTo>
                  <a:cubicBezTo>
                    <a:pt x="41756" y="26491"/>
                    <a:pt x="42705" y="23180"/>
                    <a:pt x="42705" y="19396"/>
                  </a:cubicBezTo>
                  <a:cubicBezTo>
                    <a:pt x="42705" y="15611"/>
                    <a:pt x="41756" y="12300"/>
                    <a:pt x="39858" y="9461"/>
                  </a:cubicBezTo>
                  <a:cubicBezTo>
                    <a:pt x="37960" y="6623"/>
                    <a:pt x="35587" y="4258"/>
                    <a:pt x="32266" y="2602"/>
                  </a:cubicBezTo>
                  <a:cubicBezTo>
                    <a:pt x="29181" y="946"/>
                    <a:pt x="25385" y="0"/>
                    <a:pt x="21352" y="0"/>
                  </a:cubicBezTo>
                  <a:cubicBezTo>
                    <a:pt x="17319" y="0"/>
                    <a:pt x="13523" y="946"/>
                    <a:pt x="10439" y="2602"/>
                  </a:cubicBezTo>
                  <a:cubicBezTo>
                    <a:pt x="7355" y="4258"/>
                    <a:pt x="4745" y="6623"/>
                    <a:pt x="2847" y="9461"/>
                  </a:cubicBezTo>
                  <a:cubicBezTo>
                    <a:pt x="949" y="12300"/>
                    <a:pt x="0" y="15611"/>
                    <a:pt x="0" y="19396"/>
                  </a:cubicBezTo>
                  <a:cubicBezTo>
                    <a:pt x="0" y="23180"/>
                    <a:pt x="949" y="26491"/>
                    <a:pt x="2847" y="29330"/>
                  </a:cubicBezTo>
                  <a:cubicBezTo>
                    <a:pt x="4745" y="32168"/>
                    <a:pt x="7117" y="34534"/>
                    <a:pt x="10439" y="36189"/>
                  </a:cubicBezTo>
                  <a:cubicBezTo>
                    <a:pt x="13523" y="37845"/>
                    <a:pt x="17319" y="38791"/>
                    <a:pt x="21352" y="38791"/>
                  </a:cubicBezTo>
                  <a:cubicBezTo>
                    <a:pt x="25385" y="38791"/>
                    <a:pt x="29181" y="37845"/>
                    <a:pt x="32266" y="36189"/>
                  </a:cubicBezTo>
                  <a:cubicBezTo>
                    <a:pt x="35350" y="34534"/>
                    <a:pt x="37960" y="32168"/>
                    <a:pt x="39858" y="29330"/>
                  </a:cubicBezTo>
                  <a:close/>
                  <a:moveTo>
                    <a:pt x="28470" y="30276"/>
                  </a:moveTo>
                  <a:cubicBezTo>
                    <a:pt x="26334" y="31459"/>
                    <a:pt x="23962" y="31932"/>
                    <a:pt x="21352" y="31932"/>
                  </a:cubicBezTo>
                  <a:cubicBezTo>
                    <a:pt x="18743" y="31932"/>
                    <a:pt x="16370" y="31459"/>
                    <a:pt x="14235" y="30276"/>
                  </a:cubicBezTo>
                  <a:cubicBezTo>
                    <a:pt x="12100" y="29093"/>
                    <a:pt x="10439" y="27674"/>
                    <a:pt x="9253" y="25782"/>
                  </a:cubicBezTo>
                  <a:cubicBezTo>
                    <a:pt x="8066" y="23890"/>
                    <a:pt x="7355" y="21761"/>
                    <a:pt x="7592" y="19396"/>
                  </a:cubicBezTo>
                  <a:cubicBezTo>
                    <a:pt x="7592" y="17030"/>
                    <a:pt x="8066" y="14665"/>
                    <a:pt x="9253" y="12773"/>
                  </a:cubicBezTo>
                  <a:cubicBezTo>
                    <a:pt x="10439" y="10880"/>
                    <a:pt x="12100" y="9461"/>
                    <a:pt x="14235" y="8279"/>
                  </a:cubicBezTo>
                  <a:cubicBezTo>
                    <a:pt x="16370" y="7096"/>
                    <a:pt x="18743" y="6623"/>
                    <a:pt x="21352" y="6623"/>
                  </a:cubicBezTo>
                  <a:cubicBezTo>
                    <a:pt x="23962" y="6623"/>
                    <a:pt x="26334" y="7096"/>
                    <a:pt x="28470" y="8279"/>
                  </a:cubicBezTo>
                  <a:cubicBezTo>
                    <a:pt x="30605" y="9461"/>
                    <a:pt x="32266" y="10880"/>
                    <a:pt x="33452" y="12773"/>
                  </a:cubicBezTo>
                  <a:cubicBezTo>
                    <a:pt x="34638" y="14665"/>
                    <a:pt x="35350" y="16794"/>
                    <a:pt x="35113" y="19396"/>
                  </a:cubicBezTo>
                  <a:cubicBezTo>
                    <a:pt x="35113" y="21761"/>
                    <a:pt x="34638" y="23890"/>
                    <a:pt x="33452" y="25782"/>
                  </a:cubicBezTo>
                  <a:cubicBezTo>
                    <a:pt x="32266" y="27674"/>
                    <a:pt x="30605" y="29093"/>
                    <a:pt x="28470" y="30276"/>
                  </a:cubicBezTo>
                  <a:close/>
                </a:path>
              </a:pathLst>
            </a:custGeom>
            <a:solidFill>
              <a:srgbClr val="00457C"/>
            </a:solidFill>
            <a:ln w="2358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73637069-0770-8226-1367-084BA655AA63}"/>
                </a:ext>
              </a:extLst>
            </p:cNvPr>
            <p:cNvSpPr/>
            <p:nvPr/>
          </p:nvSpPr>
          <p:spPr>
            <a:xfrm>
              <a:off x="3077200" y="792992"/>
              <a:ext cx="26097" cy="37844"/>
            </a:xfrm>
            <a:custGeom>
              <a:avLst/>
              <a:gdLst>
                <a:gd name="csX0" fmla="*/ 20166 w 26097"/>
                <a:gd name="csY0" fmla="*/ 237 h 37844"/>
                <a:gd name="csX1" fmla="*/ 14235 w 26097"/>
                <a:gd name="csY1" fmla="*/ 1656 h 37844"/>
                <a:gd name="csX2" fmla="*/ 9253 w 26097"/>
                <a:gd name="csY2" fmla="*/ 5677 h 37844"/>
                <a:gd name="csX3" fmla="*/ 7355 w 26097"/>
                <a:gd name="csY3" fmla="*/ 8279 h 37844"/>
                <a:gd name="csX4" fmla="*/ 7355 w 26097"/>
                <a:gd name="csY4" fmla="*/ 710 h 37844"/>
                <a:gd name="csX5" fmla="*/ 0 w 26097"/>
                <a:gd name="csY5" fmla="*/ 710 h 37844"/>
                <a:gd name="csX6" fmla="*/ 0 w 26097"/>
                <a:gd name="csY6" fmla="*/ 37845 h 37844"/>
                <a:gd name="csX7" fmla="*/ 7355 w 26097"/>
                <a:gd name="csY7" fmla="*/ 37845 h 37844"/>
                <a:gd name="csX8" fmla="*/ 7355 w 26097"/>
                <a:gd name="csY8" fmla="*/ 18213 h 37844"/>
                <a:gd name="csX9" fmla="*/ 8304 w 26097"/>
                <a:gd name="csY9" fmla="*/ 14192 h 37844"/>
                <a:gd name="csX10" fmla="*/ 10676 w 26097"/>
                <a:gd name="csY10" fmla="*/ 10880 h 37844"/>
                <a:gd name="csX11" fmla="*/ 14235 w 26097"/>
                <a:gd name="csY11" fmla="*/ 8515 h 37844"/>
                <a:gd name="csX12" fmla="*/ 18743 w 26097"/>
                <a:gd name="csY12" fmla="*/ 7569 h 37844"/>
                <a:gd name="csX13" fmla="*/ 21590 w 26097"/>
                <a:gd name="csY13" fmla="*/ 7805 h 37844"/>
                <a:gd name="csX14" fmla="*/ 24199 w 26097"/>
                <a:gd name="csY14" fmla="*/ 8752 h 37844"/>
                <a:gd name="csX15" fmla="*/ 26097 w 26097"/>
                <a:gd name="csY15" fmla="*/ 946 h 37844"/>
                <a:gd name="csX16" fmla="*/ 23487 w 26097"/>
                <a:gd name="csY16" fmla="*/ 0 h 37844"/>
                <a:gd name="csX17" fmla="*/ 20166 w 26097"/>
                <a:gd name="csY17" fmla="*/ 237 h 3784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26097" h="37844">
                  <a:moveTo>
                    <a:pt x="20166" y="237"/>
                  </a:moveTo>
                  <a:cubicBezTo>
                    <a:pt x="18031" y="237"/>
                    <a:pt x="16133" y="710"/>
                    <a:pt x="14235" y="1656"/>
                  </a:cubicBezTo>
                  <a:cubicBezTo>
                    <a:pt x="12337" y="2602"/>
                    <a:pt x="10676" y="4021"/>
                    <a:pt x="9253" y="5677"/>
                  </a:cubicBezTo>
                  <a:cubicBezTo>
                    <a:pt x="8541" y="6623"/>
                    <a:pt x="7829" y="7332"/>
                    <a:pt x="7355" y="8279"/>
                  </a:cubicBezTo>
                  <a:lnTo>
                    <a:pt x="7355" y="710"/>
                  </a:lnTo>
                  <a:lnTo>
                    <a:pt x="0" y="710"/>
                  </a:lnTo>
                  <a:lnTo>
                    <a:pt x="0" y="37845"/>
                  </a:lnTo>
                  <a:lnTo>
                    <a:pt x="7355" y="37845"/>
                  </a:lnTo>
                  <a:lnTo>
                    <a:pt x="7355" y="18213"/>
                  </a:lnTo>
                  <a:cubicBezTo>
                    <a:pt x="7355" y="16794"/>
                    <a:pt x="7592" y="15611"/>
                    <a:pt x="8304" y="14192"/>
                  </a:cubicBezTo>
                  <a:cubicBezTo>
                    <a:pt x="8778" y="13009"/>
                    <a:pt x="9727" y="11827"/>
                    <a:pt x="10676" y="10880"/>
                  </a:cubicBezTo>
                  <a:cubicBezTo>
                    <a:pt x="11625" y="9934"/>
                    <a:pt x="12811" y="8988"/>
                    <a:pt x="14235" y="8515"/>
                  </a:cubicBezTo>
                  <a:cubicBezTo>
                    <a:pt x="15658" y="8042"/>
                    <a:pt x="17082" y="7569"/>
                    <a:pt x="18743" y="7569"/>
                  </a:cubicBezTo>
                  <a:cubicBezTo>
                    <a:pt x="19692" y="7569"/>
                    <a:pt x="20641" y="7569"/>
                    <a:pt x="21590" y="7805"/>
                  </a:cubicBezTo>
                  <a:cubicBezTo>
                    <a:pt x="22539" y="8042"/>
                    <a:pt x="23487" y="8279"/>
                    <a:pt x="24199" y="8752"/>
                  </a:cubicBezTo>
                  <a:lnTo>
                    <a:pt x="26097" y="946"/>
                  </a:lnTo>
                  <a:cubicBezTo>
                    <a:pt x="25385" y="473"/>
                    <a:pt x="24674" y="237"/>
                    <a:pt x="23487" y="0"/>
                  </a:cubicBezTo>
                  <a:cubicBezTo>
                    <a:pt x="22539" y="237"/>
                    <a:pt x="21352" y="237"/>
                    <a:pt x="20166" y="237"/>
                  </a:cubicBezTo>
                  <a:close/>
                </a:path>
              </a:pathLst>
            </a:custGeom>
            <a:solidFill>
              <a:srgbClr val="00457C"/>
            </a:solidFill>
            <a:ln w="2358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D3B8B887-7D12-ABE5-7B10-D7276B99D8E5}"/>
                </a:ext>
              </a:extLst>
            </p:cNvPr>
            <p:cNvSpPr/>
            <p:nvPr/>
          </p:nvSpPr>
          <p:spPr>
            <a:xfrm>
              <a:off x="3166405" y="793229"/>
              <a:ext cx="40806" cy="53219"/>
            </a:xfrm>
            <a:custGeom>
              <a:avLst/>
              <a:gdLst>
                <a:gd name="csX0" fmla="*/ 38434 w 40806"/>
                <a:gd name="csY0" fmla="*/ 29093 h 53219"/>
                <a:gd name="csX1" fmla="*/ 40807 w 40806"/>
                <a:gd name="csY1" fmla="*/ 19159 h 53219"/>
                <a:gd name="csX2" fmla="*/ 38434 w 40806"/>
                <a:gd name="csY2" fmla="*/ 9225 h 53219"/>
                <a:gd name="csX3" fmla="*/ 31554 w 40806"/>
                <a:gd name="csY3" fmla="*/ 2365 h 53219"/>
                <a:gd name="csX4" fmla="*/ 21352 w 40806"/>
                <a:gd name="csY4" fmla="*/ 0 h 53219"/>
                <a:gd name="csX5" fmla="*/ 14472 w 40806"/>
                <a:gd name="csY5" fmla="*/ 1183 h 53219"/>
                <a:gd name="csX6" fmla="*/ 9015 w 40806"/>
                <a:gd name="csY6" fmla="*/ 4494 h 53219"/>
                <a:gd name="csX7" fmla="*/ 7355 w 40806"/>
                <a:gd name="csY7" fmla="*/ 6150 h 53219"/>
                <a:gd name="csX8" fmla="*/ 7355 w 40806"/>
                <a:gd name="csY8" fmla="*/ 473 h 53219"/>
                <a:gd name="csX9" fmla="*/ 0 w 40806"/>
                <a:gd name="csY9" fmla="*/ 473 h 53219"/>
                <a:gd name="csX10" fmla="*/ 0 w 40806"/>
                <a:gd name="csY10" fmla="*/ 53219 h 53219"/>
                <a:gd name="csX11" fmla="*/ 7355 w 40806"/>
                <a:gd name="csY11" fmla="*/ 53219 h 53219"/>
                <a:gd name="csX12" fmla="*/ 7355 w 40806"/>
                <a:gd name="csY12" fmla="*/ 32641 h 53219"/>
                <a:gd name="csX13" fmla="*/ 8541 w 40806"/>
                <a:gd name="csY13" fmla="*/ 33587 h 53219"/>
                <a:gd name="csX14" fmla="*/ 14472 w 40806"/>
                <a:gd name="csY14" fmla="*/ 37135 h 53219"/>
                <a:gd name="csX15" fmla="*/ 21827 w 40806"/>
                <a:gd name="csY15" fmla="*/ 38555 h 53219"/>
                <a:gd name="csX16" fmla="*/ 31791 w 40806"/>
                <a:gd name="csY16" fmla="*/ 35953 h 53219"/>
                <a:gd name="csX17" fmla="*/ 38434 w 40806"/>
                <a:gd name="csY17" fmla="*/ 29093 h 53219"/>
                <a:gd name="csX18" fmla="*/ 27283 w 40806"/>
                <a:gd name="csY18" fmla="*/ 30276 h 53219"/>
                <a:gd name="csX19" fmla="*/ 20403 w 40806"/>
                <a:gd name="csY19" fmla="*/ 31932 h 53219"/>
                <a:gd name="csX20" fmla="*/ 13523 w 40806"/>
                <a:gd name="csY20" fmla="*/ 30276 h 53219"/>
                <a:gd name="csX21" fmla="*/ 8778 w 40806"/>
                <a:gd name="csY21" fmla="*/ 25782 h 53219"/>
                <a:gd name="csX22" fmla="*/ 7117 w 40806"/>
                <a:gd name="csY22" fmla="*/ 19396 h 53219"/>
                <a:gd name="csX23" fmla="*/ 8778 w 40806"/>
                <a:gd name="csY23" fmla="*/ 13009 h 53219"/>
                <a:gd name="csX24" fmla="*/ 13523 w 40806"/>
                <a:gd name="csY24" fmla="*/ 8515 h 53219"/>
                <a:gd name="csX25" fmla="*/ 20403 w 40806"/>
                <a:gd name="csY25" fmla="*/ 6859 h 53219"/>
                <a:gd name="csX26" fmla="*/ 27283 w 40806"/>
                <a:gd name="csY26" fmla="*/ 8515 h 53219"/>
                <a:gd name="csX27" fmla="*/ 32028 w 40806"/>
                <a:gd name="csY27" fmla="*/ 13009 h 53219"/>
                <a:gd name="csX28" fmla="*/ 33689 w 40806"/>
                <a:gd name="csY28" fmla="*/ 19396 h 53219"/>
                <a:gd name="csX29" fmla="*/ 32028 w 40806"/>
                <a:gd name="csY29" fmla="*/ 25782 h 53219"/>
                <a:gd name="csX30" fmla="*/ 27283 w 40806"/>
                <a:gd name="csY30" fmla="*/ 30276 h 532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</a:cxnLst>
              <a:rect l="l" t="t" r="r" b="b"/>
              <a:pathLst>
                <a:path w="40806" h="53219">
                  <a:moveTo>
                    <a:pt x="38434" y="29093"/>
                  </a:moveTo>
                  <a:cubicBezTo>
                    <a:pt x="40095" y="26255"/>
                    <a:pt x="40807" y="22944"/>
                    <a:pt x="40807" y="19159"/>
                  </a:cubicBezTo>
                  <a:cubicBezTo>
                    <a:pt x="40807" y="15375"/>
                    <a:pt x="39858" y="12063"/>
                    <a:pt x="38434" y="9225"/>
                  </a:cubicBezTo>
                  <a:cubicBezTo>
                    <a:pt x="36773" y="6386"/>
                    <a:pt x="34401" y="4021"/>
                    <a:pt x="31554" y="2365"/>
                  </a:cubicBezTo>
                  <a:cubicBezTo>
                    <a:pt x="28707" y="710"/>
                    <a:pt x="25385" y="0"/>
                    <a:pt x="21352" y="0"/>
                  </a:cubicBezTo>
                  <a:cubicBezTo>
                    <a:pt x="18980" y="0"/>
                    <a:pt x="16607" y="473"/>
                    <a:pt x="14472" y="1183"/>
                  </a:cubicBezTo>
                  <a:cubicBezTo>
                    <a:pt x="12337" y="2129"/>
                    <a:pt x="10439" y="3075"/>
                    <a:pt x="9015" y="4494"/>
                  </a:cubicBezTo>
                  <a:cubicBezTo>
                    <a:pt x="8304" y="4967"/>
                    <a:pt x="7829" y="5677"/>
                    <a:pt x="7355" y="6150"/>
                  </a:cubicBezTo>
                  <a:lnTo>
                    <a:pt x="7355" y="473"/>
                  </a:lnTo>
                  <a:lnTo>
                    <a:pt x="0" y="473"/>
                  </a:lnTo>
                  <a:lnTo>
                    <a:pt x="0" y="53219"/>
                  </a:lnTo>
                  <a:lnTo>
                    <a:pt x="7355" y="53219"/>
                  </a:lnTo>
                  <a:lnTo>
                    <a:pt x="7355" y="32641"/>
                  </a:lnTo>
                  <a:cubicBezTo>
                    <a:pt x="7592" y="32878"/>
                    <a:pt x="8066" y="33351"/>
                    <a:pt x="8541" y="33587"/>
                  </a:cubicBezTo>
                  <a:cubicBezTo>
                    <a:pt x="10202" y="35007"/>
                    <a:pt x="12100" y="36189"/>
                    <a:pt x="14472" y="37135"/>
                  </a:cubicBezTo>
                  <a:cubicBezTo>
                    <a:pt x="16845" y="38082"/>
                    <a:pt x="19217" y="38555"/>
                    <a:pt x="21827" y="38555"/>
                  </a:cubicBezTo>
                  <a:cubicBezTo>
                    <a:pt x="25623" y="38555"/>
                    <a:pt x="28944" y="37608"/>
                    <a:pt x="31791" y="35953"/>
                  </a:cubicBezTo>
                  <a:cubicBezTo>
                    <a:pt x="34401" y="34297"/>
                    <a:pt x="36773" y="32168"/>
                    <a:pt x="38434" y="29093"/>
                  </a:cubicBezTo>
                  <a:close/>
                  <a:moveTo>
                    <a:pt x="27283" y="30276"/>
                  </a:moveTo>
                  <a:cubicBezTo>
                    <a:pt x="25385" y="31459"/>
                    <a:pt x="23013" y="31932"/>
                    <a:pt x="20403" y="31932"/>
                  </a:cubicBezTo>
                  <a:cubicBezTo>
                    <a:pt x="17794" y="31932"/>
                    <a:pt x="15421" y="31459"/>
                    <a:pt x="13523" y="30276"/>
                  </a:cubicBezTo>
                  <a:cubicBezTo>
                    <a:pt x="11625" y="29093"/>
                    <a:pt x="9964" y="27674"/>
                    <a:pt x="8778" y="25782"/>
                  </a:cubicBezTo>
                  <a:cubicBezTo>
                    <a:pt x="7592" y="23890"/>
                    <a:pt x="7117" y="21761"/>
                    <a:pt x="7117" y="19396"/>
                  </a:cubicBezTo>
                  <a:cubicBezTo>
                    <a:pt x="7117" y="17030"/>
                    <a:pt x="7592" y="14901"/>
                    <a:pt x="8778" y="13009"/>
                  </a:cubicBezTo>
                  <a:cubicBezTo>
                    <a:pt x="9964" y="11117"/>
                    <a:pt x="11625" y="9698"/>
                    <a:pt x="13523" y="8515"/>
                  </a:cubicBezTo>
                  <a:cubicBezTo>
                    <a:pt x="15421" y="7332"/>
                    <a:pt x="17794" y="6859"/>
                    <a:pt x="20403" y="6859"/>
                  </a:cubicBezTo>
                  <a:cubicBezTo>
                    <a:pt x="23013" y="6859"/>
                    <a:pt x="25385" y="7332"/>
                    <a:pt x="27283" y="8515"/>
                  </a:cubicBezTo>
                  <a:cubicBezTo>
                    <a:pt x="29181" y="9698"/>
                    <a:pt x="30842" y="11117"/>
                    <a:pt x="32028" y="13009"/>
                  </a:cubicBezTo>
                  <a:cubicBezTo>
                    <a:pt x="33215" y="14901"/>
                    <a:pt x="33689" y="17030"/>
                    <a:pt x="33689" y="19396"/>
                  </a:cubicBezTo>
                  <a:cubicBezTo>
                    <a:pt x="33689" y="21761"/>
                    <a:pt x="33215" y="23890"/>
                    <a:pt x="32028" y="25782"/>
                  </a:cubicBezTo>
                  <a:cubicBezTo>
                    <a:pt x="30842" y="27674"/>
                    <a:pt x="29419" y="29093"/>
                    <a:pt x="27283" y="30276"/>
                  </a:cubicBezTo>
                  <a:close/>
                </a:path>
              </a:pathLst>
            </a:custGeom>
            <a:solidFill>
              <a:srgbClr val="00457C"/>
            </a:solidFill>
            <a:ln w="2358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7E15726A-FDB5-7732-6B73-68D963324047}"/>
                </a:ext>
              </a:extLst>
            </p:cNvPr>
            <p:cNvSpPr/>
            <p:nvPr/>
          </p:nvSpPr>
          <p:spPr>
            <a:xfrm>
              <a:off x="3217176" y="792992"/>
              <a:ext cx="40569" cy="38791"/>
            </a:xfrm>
            <a:custGeom>
              <a:avLst/>
              <a:gdLst>
                <a:gd name="csX0" fmla="*/ 22064 w 40569"/>
                <a:gd name="csY0" fmla="*/ 38791 h 38791"/>
                <a:gd name="csX1" fmla="*/ 28470 w 40569"/>
                <a:gd name="csY1" fmla="*/ 38081 h 38791"/>
                <a:gd name="csX2" fmla="*/ 34401 w 40569"/>
                <a:gd name="csY2" fmla="*/ 35953 h 38791"/>
                <a:gd name="csX3" fmla="*/ 38909 w 40569"/>
                <a:gd name="csY3" fmla="*/ 33114 h 38791"/>
                <a:gd name="csX4" fmla="*/ 35350 w 40569"/>
                <a:gd name="csY4" fmla="*/ 27911 h 38791"/>
                <a:gd name="csX5" fmla="*/ 29893 w 40569"/>
                <a:gd name="csY5" fmla="*/ 30986 h 38791"/>
                <a:gd name="csX6" fmla="*/ 23013 w 40569"/>
                <a:gd name="csY6" fmla="*/ 32168 h 38791"/>
                <a:gd name="csX7" fmla="*/ 14947 w 40569"/>
                <a:gd name="csY7" fmla="*/ 30512 h 38791"/>
                <a:gd name="csX8" fmla="*/ 9490 w 40569"/>
                <a:gd name="csY8" fmla="*/ 26018 h 38791"/>
                <a:gd name="csX9" fmla="*/ 7592 w 40569"/>
                <a:gd name="csY9" fmla="*/ 21524 h 38791"/>
                <a:gd name="csX10" fmla="*/ 40569 w 40569"/>
                <a:gd name="csY10" fmla="*/ 21524 h 38791"/>
                <a:gd name="csX11" fmla="*/ 40569 w 40569"/>
                <a:gd name="csY11" fmla="*/ 18213 h 38791"/>
                <a:gd name="csX12" fmla="*/ 39146 w 40569"/>
                <a:gd name="csY12" fmla="*/ 10880 h 38791"/>
                <a:gd name="csX13" fmla="*/ 35113 w 40569"/>
                <a:gd name="csY13" fmla="*/ 5204 h 38791"/>
                <a:gd name="csX14" fmla="*/ 28944 w 40569"/>
                <a:gd name="csY14" fmla="*/ 1419 h 38791"/>
                <a:gd name="csX15" fmla="*/ 21352 w 40569"/>
                <a:gd name="csY15" fmla="*/ 0 h 38791"/>
                <a:gd name="csX16" fmla="*/ 13049 w 40569"/>
                <a:gd name="csY16" fmla="*/ 1419 h 38791"/>
                <a:gd name="csX17" fmla="*/ 6168 w 40569"/>
                <a:gd name="csY17" fmla="*/ 5440 h 38791"/>
                <a:gd name="csX18" fmla="*/ 1661 w 40569"/>
                <a:gd name="csY18" fmla="*/ 11590 h 38791"/>
                <a:gd name="csX19" fmla="*/ 0 w 40569"/>
                <a:gd name="csY19" fmla="*/ 19632 h 38791"/>
                <a:gd name="csX20" fmla="*/ 2847 w 40569"/>
                <a:gd name="csY20" fmla="*/ 29330 h 38791"/>
                <a:gd name="csX21" fmla="*/ 10676 w 40569"/>
                <a:gd name="csY21" fmla="*/ 35953 h 38791"/>
                <a:gd name="csX22" fmla="*/ 22064 w 40569"/>
                <a:gd name="csY22" fmla="*/ 38791 h 38791"/>
                <a:gd name="csX23" fmla="*/ 13998 w 40569"/>
                <a:gd name="csY23" fmla="*/ 8279 h 38791"/>
                <a:gd name="csX24" fmla="*/ 21352 w 40569"/>
                <a:gd name="csY24" fmla="*/ 6859 h 38791"/>
                <a:gd name="csX25" fmla="*/ 26809 w 40569"/>
                <a:gd name="csY25" fmla="*/ 8042 h 38791"/>
                <a:gd name="csX26" fmla="*/ 31079 w 40569"/>
                <a:gd name="csY26" fmla="*/ 10880 h 38791"/>
                <a:gd name="csX27" fmla="*/ 32977 w 40569"/>
                <a:gd name="csY27" fmla="*/ 15138 h 38791"/>
                <a:gd name="csX28" fmla="*/ 32977 w 40569"/>
                <a:gd name="csY28" fmla="*/ 15848 h 38791"/>
                <a:gd name="csX29" fmla="*/ 7592 w 40569"/>
                <a:gd name="csY29" fmla="*/ 15848 h 38791"/>
                <a:gd name="csX30" fmla="*/ 9015 w 40569"/>
                <a:gd name="csY30" fmla="*/ 12300 h 38791"/>
                <a:gd name="csX31" fmla="*/ 13998 w 40569"/>
                <a:gd name="csY31" fmla="*/ 8279 h 387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40569" h="38791">
                  <a:moveTo>
                    <a:pt x="22064" y="38791"/>
                  </a:moveTo>
                  <a:cubicBezTo>
                    <a:pt x="24199" y="38791"/>
                    <a:pt x="26334" y="38555"/>
                    <a:pt x="28470" y="38081"/>
                  </a:cubicBezTo>
                  <a:cubicBezTo>
                    <a:pt x="30605" y="37608"/>
                    <a:pt x="32503" y="36899"/>
                    <a:pt x="34401" y="35953"/>
                  </a:cubicBezTo>
                  <a:cubicBezTo>
                    <a:pt x="36299" y="35007"/>
                    <a:pt x="37722" y="34060"/>
                    <a:pt x="38909" y="33114"/>
                  </a:cubicBezTo>
                  <a:lnTo>
                    <a:pt x="35350" y="27911"/>
                  </a:lnTo>
                  <a:cubicBezTo>
                    <a:pt x="33689" y="29330"/>
                    <a:pt x="31791" y="30276"/>
                    <a:pt x="29893" y="30986"/>
                  </a:cubicBezTo>
                  <a:cubicBezTo>
                    <a:pt x="27995" y="31695"/>
                    <a:pt x="25623" y="32168"/>
                    <a:pt x="23013" y="32168"/>
                  </a:cubicBezTo>
                  <a:cubicBezTo>
                    <a:pt x="19929" y="32168"/>
                    <a:pt x="17319" y="31695"/>
                    <a:pt x="14947" y="30512"/>
                  </a:cubicBezTo>
                  <a:cubicBezTo>
                    <a:pt x="12574" y="29566"/>
                    <a:pt x="10676" y="27911"/>
                    <a:pt x="9490" y="26018"/>
                  </a:cubicBezTo>
                  <a:cubicBezTo>
                    <a:pt x="8541" y="24599"/>
                    <a:pt x="7829" y="23180"/>
                    <a:pt x="7592" y="21524"/>
                  </a:cubicBezTo>
                  <a:lnTo>
                    <a:pt x="40569" y="21524"/>
                  </a:lnTo>
                  <a:lnTo>
                    <a:pt x="40569" y="18213"/>
                  </a:lnTo>
                  <a:cubicBezTo>
                    <a:pt x="40569" y="15611"/>
                    <a:pt x="40095" y="13246"/>
                    <a:pt x="39146" y="10880"/>
                  </a:cubicBezTo>
                  <a:cubicBezTo>
                    <a:pt x="38197" y="8752"/>
                    <a:pt x="36773" y="6859"/>
                    <a:pt x="35113" y="5204"/>
                  </a:cubicBezTo>
                  <a:cubicBezTo>
                    <a:pt x="33452" y="3548"/>
                    <a:pt x="31317" y="2365"/>
                    <a:pt x="28944" y="1419"/>
                  </a:cubicBezTo>
                  <a:cubicBezTo>
                    <a:pt x="26572" y="473"/>
                    <a:pt x="23962" y="0"/>
                    <a:pt x="21352" y="0"/>
                  </a:cubicBezTo>
                  <a:cubicBezTo>
                    <a:pt x="18268" y="0"/>
                    <a:pt x="15658" y="473"/>
                    <a:pt x="13049" y="1419"/>
                  </a:cubicBezTo>
                  <a:cubicBezTo>
                    <a:pt x="10439" y="2365"/>
                    <a:pt x="8066" y="3784"/>
                    <a:pt x="6168" y="5440"/>
                  </a:cubicBezTo>
                  <a:cubicBezTo>
                    <a:pt x="4270" y="7096"/>
                    <a:pt x="2847" y="9225"/>
                    <a:pt x="1661" y="11590"/>
                  </a:cubicBezTo>
                  <a:cubicBezTo>
                    <a:pt x="475" y="13955"/>
                    <a:pt x="0" y="16794"/>
                    <a:pt x="0" y="19632"/>
                  </a:cubicBezTo>
                  <a:cubicBezTo>
                    <a:pt x="0" y="23417"/>
                    <a:pt x="949" y="26491"/>
                    <a:pt x="2847" y="29330"/>
                  </a:cubicBezTo>
                  <a:cubicBezTo>
                    <a:pt x="4745" y="32168"/>
                    <a:pt x="7355" y="34297"/>
                    <a:pt x="10676" y="35953"/>
                  </a:cubicBezTo>
                  <a:cubicBezTo>
                    <a:pt x="13998" y="38081"/>
                    <a:pt x="17794" y="38791"/>
                    <a:pt x="22064" y="38791"/>
                  </a:cubicBezTo>
                  <a:close/>
                  <a:moveTo>
                    <a:pt x="13998" y="8279"/>
                  </a:moveTo>
                  <a:cubicBezTo>
                    <a:pt x="16133" y="7332"/>
                    <a:pt x="18505" y="6859"/>
                    <a:pt x="21352" y="6859"/>
                  </a:cubicBezTo>
                  <a:cubicBezTo>
                    <a:pt x="23250" y="6859"/>
                    <a:pt x="25148" y="7096"/>
                    <a:pt x="26809" y="8042"/>
                  </a:cubicBezTo>
                  <a:cubicBezTo>
                    <a:pt x="28470" y="8752"/>
                    <a:pt x="29893" y="9698"/>
                    <a:pt x="31079" y="10880"/>
                  </a:cubicBezTo>
                  <a:cubicBezTo>
                    <a:pt x="32266" y="12063"/>
                    <a:pt x="32977" y="13482"/>
                    <a:pt x="32977" y="15138"/>
                  </a:cubicBezTo>
                  <a:lnTo>
                    <a:pt x="32977" y="15848"/>
                  </a:lnTo>
                  <a:lnTo>
                    <a:pt x="7592" y="15848"/>
                  </a:lnTo>
                  <a:cubicBezTo>
                    <a:pt x="7829" y="14665"/>
                    <a:pt x="8304" y="13482"/>
                    <a:pt x="9015" y="12300"/>
                  </a:cubicBezTo>
                  <a:cubicBezTo>
                    <a:pt x="10202" y="10407"/>
                    <a:pt x="11862" y="8988"/>
                    <a:pt x="13998" y="8279"/>
                  </a:cubicBezTo>
                  <a:close/>
                </a:path>
              </a:pathLst>
            </a:custGeom>
            <a:solidFill>
              <a:srgbClr val="00457C"/>
            </a:solidFill>
            <a:ln w="2358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C7123EE1-8F6A-CEF7-60F7-0BF9B7245A15}"/>
                </a:ext>
              </a:extLst>
            </p:cNvPr>
            <p:cNvSpPr/>
            <p:nvPr/>
          </p:nvSpPr>
          <p:spPr>
            <a:xfrm>
              <a:off x="2743867" y="792992"/>
              <a:ext cx="37485" cy="38791"/>
            </a:xfrm>
            <a:custGeom>
              <a:avLst/>
              <a:gdLst>
                <a:gd name="csX0" fmla="*/ 13760 w 37485"/>
                <a:gd name="csY0" fmla="*/ 8515 h 38791"/>
                <a:gd name="csX1" fmla="*/ 20641 w 37485"/>
                <a:gd name="csY1" fmla="*/ 6859 h 38791"/>
                <a:gd name="csX2" fmla="*/ 25385 w 37485"/>
                <a:gd name="csY2" fmla="*/ 7569 h 38791"/>
                <a:gd name="csX3" fmla="*/ 29893 w 37485"/>
                <a:gd name="csY3" fmla="*/ 9698 h 38791"/>
                <a:gd name="csX4" fmla="*/ 33452 w 37485"/>
                <a:gd name="csY4" fmla="*/ 12773 h 38791"/>
                <a:gd name="csX5" fmla="*/ 37485 w 37485"/>
                <a:gd name="csY5" fmla="*/ 7332 h 38791"/>
                <a:gd name="csX6" fmla="*/ 30130 w 37485"/>
                <a:gd name="csY6" fmla="*/ 1892 h 38791"/>
                <a:gd name="csX7" fmla="*/ 19929 w 37485"/>
                <a:gd name="csY7" fmla="*/ 0 h 38791"/>
                <a:gd name="csX8" fmla="*/ 9727 w 37485"/>
                <a:gd name="csY8" fmla="*/ 2602 h 38791"/>
                <a:gd name="csX9" fmla="*/ 2610 w 37485"/>
                <a:gd name="csY9" fmla="*/ 9461 h 38791"/>
                <a:gd name="csX10" fmla="*/ 0 w 37485"/>
                <a:gd name="csY10" fmla="*/ 19396 h 38791"/>
                <a:gd name="csX11" fmla="*/ 2610 w 37485"/>
                <a:gd name="csY11" fmla="*/ 29330 h 38791"/>
                <a:gd name="csX12" fmla="*/ 9727 w 37485"/>
                <a:gd name="csY12" fmla="*/ 36189 h 38791"/>
                <a:gd name="csX13" fmla="*/ 19929 w 37485"/>
                <a:gd name="csY13" fmla="*/ 38791 h 38791"/>
                <a:gd name="csX14" fmla="*/ 29893 w 37485"/>
                <a:gd name="csY14" fmla="*/ 36899 h 38791"/>
                <a:gd name="csX15" fmla="*/ 37485 w 37485"/>
                <a:gd name="csY15" fmla="*/ 32168 h 38791"/>
                <a:gd name="csX16" fmla="*/ 33452 w 37485"/>
                <a:gd name="csY16" fmla="*/ 26965 h 38791"/>
                <a:gd name="csX17" fmla="*/ 29893 w 37485"/>
                <a:gd name="csY17" fmla="*/ 29803 h 38791"/>
                <a:gd name="csX18" fmla="*/ 25623 w 37485"/>
                <a:gd name="csY18" fmla="*/ 31695 h 38791"/>
                <a:gd name="csX19" fmla="*/ 20641 w 37485"/>
                <a:gd name="csY19" fmla="*/ 32405 h 38791"/>
                <a:gd name="csX20" fmla="*/ 13998 w 37485"/>
                <a:gd name="csY20" fmla="*/ 30749 h 38791"/>
                <a:gd name="csX21" fmla="*/ 9253 w 37485"/>
                <a:gd name="csY21" fmla="*/ 26255 h 38791"/>
                <a:gd name="csX22" fmla="*/ 7355 w 37485"/>
                <a:gd name="csY22" fmla="*/ 19869 h 38791"/>
                <a:gd name="csX23" fmla="*/ 9015 w 37485"/>
                <a:gd name="csY23" fmla="*/ 13246 h 38791"/>
                <a:gd name="csX24" fmla="*/ 13760 w 37485"/>
                <a:gd name="csY24" fmla="*/ 8515 h 387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37485" h="38791">
                  <a:moveTo>
                    <a:pt x="13760" y="8515"/>
                  </a:moveTo>
                  <a:cubicBezTo>
                    <a:pt x="15658" y="7332"/>
                    <a:pt x="18031" y="6859"/>
                    <a:pt x="20641" y="6859"/>
                  </a:cubicBezTo>
                  <a:cubicBezTo>
                    <a:pt x="22301" y="6859"/>
                    <a:pt x="23725" y="7096"/>
                    <a:pt x="25385" y="7569"/>
                  </a:cubicBezTo>
                  <a:cubicBezTo>
                    <a:pt x="27046" y="8042"/>
                    <a:pt x="28470" y="8752"/>
                    <a:pt x="29893" y="9698"/>
                  </a:cubicBezTo>
                  <a:cubicBezTo>
                    <a:pt x="31317" y="10644"/>
                    <a:pt x="32503" y="11590"/>
                    <a:pt x="33452" y="12773"/>
                  </a:cubicBezTo>
                  <a:lnTo>
                    <a:pt x="37485" y="7332"/>
                  </a:lnTo>
                  <a:cubicBezTo>
                    <a:pt x="35824" y="4967"/>
                    <a:pt x="33452" y="3311"/>
                    <a:pt x="30130" y="1892"/>
                  </a:cubicBezTo>
                  <a:cubicBezTo>
                    <a:pt x="27046" y="473"/>
                    <a:pt x="23488" y="0"/>
                    <a:pt x="19929" y="0"/>
                  </a:cubicBezTo>
                  <a:cubicBezTo>
                    <a:pt x="16133" y="0"/>
                    <a:pt x="12574" y="946"/>
                    <a:pt x="9727" y="2602"/>
                  </a:cubicBezTo>
                  <a:cubicBezTo>
                    <a:pt x="6643" y="4258"/>
                    <a:pt x="4270" y="6623"/>
                    <a:pt x="2610" y="9461"/>
                  </a:cubicBezTo>
                  <a:cubicBezTo>
                    <a:pt x="949" y="12300"/>
                    <a:pt x="0" y="15611"/>
                    <a:pt x="0" y="19396"/>
                  </a:cubicBezTo>
                  <a:cubicBezTo>
                    <a:pt x="0" y="22944"/>
                    <a:pt x="949" y="26255"/>
                    <a:pt x="2610" y="29330"/>
                  </a:cubicBezTo>
                  <a:cubicBezTo>
                    <a:pt x="4270" y="32168"/>
                    <a:pt x="6880" y="34534"/>
                    <a:pt x="9727" y="36189"/>
                  </a:cubicBezTo>
                  <a:cubicBezTo>
                    <a:pt x="12811" y="37845"/>
                    <a:pt x="16133" y="38791"/>
                    <a:pt x="19929" y="38791"/>
                  </a:cubicBezTo>
                  <a:cubicBezTo>
                    <a:pt x="23488" y="38791"/>
                    <a:pt x="26809" y="38081"/>
                    <a:pt x="29893" y="36899"/>
                  </a:cubicBezTo>
                  <a:cubicBezTo>
                    <a:pt x="32977" y="35480"/>
                    <a:pt x="35587" y="34060"/>
                    <a:pt x="37485" y="32168"/>
                  </a:cubicBezTo>
                  <a:lnTo>
                    <a:pt x="33452" y="26965"/>
                  </a:lnTo>
                  <a:cubicBezTo>
                    <a:pt x="32266" y="27911"/>
                    <a:pt x="31079" y="28857"/>
                    <a:pt x="29893" y="29803"/>
                  </a:cubicBezTo>
                  <a:cubicBezTo>
                    <a:pt x="28470" y="30512"/>
                    <a:pt x="27046" y="31222"/>
                    <a:pt x="25623" y="31695"/>
                  </a:cubicBezTo>
                  <a:cubicBezTo>
                    <a:pt x="24199" y="32168"/>
                    <a:pt x="22301" y="32405"/>
                    <a:pt x="20641" y="32405"/>
                  </a:cubicBezTo>
                  <a:cubicBezTo>
                    <a:pt x="18268" y="32405"/>
                    <a:pt x="15896" y="31932"/>
                    <a:pt x="13998" y="30749"/>
                  </a:cubicBezTo>
                  <a:cubicBezTo>
                    <a:pt x="12100" y="29566"/>
                    <a:pt x="10439" y="28147"/>
                    <a:pt x="9253" y="26255"/>
                  </a:cubicBezTo>
                  <a:cubicBezTo>
                    <a:pt x="8066" y="24363"/>
                    <a:pt x="7355" y="22234"/>
                    <a:pt x="7355" y="19869"/>
                  </a:cubicBezTo>
                  <a:cubicBezTo>
                    <a:pt x="7355" y="17503"/>
                    <a:pt x="7829" y="15375"/>
                    <a:pt x="9015" y="13246"/>
                  </a:cubicBezTo>
                  <a:cubicBezTo>
                    <a:pt x="10202" y="11117"/>
                    <a:pt x="11625" y="9461"/>
                    <a:pt x="13760" y="8515"/>
                  </a:cubicBezTo>
                  <a:close/>
                </a:path>
              </a:pathLst>
            </a:custGeom>
            <a:solidFill>
              <a:srgbClr val="00457C"/>
            </a:solidFill>
            <a:ln w="2358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B27486A3-610F-1D84-37A1-CF9A7DBA126E}"/>
                </a:ext>
              </a:extLst>
            </p:cNvPr>
            <p:cNvSpPr/>
            <p:nvPr/>
          </p:nvSpPr>
          <p:spPr>
            <a:xfrm>
              <a:off x="3025006" y="793702"/>
              <a:ext cx="36298" cy="38081"/>
            </a:xfrm>
            <a:custGeom>
              <a:avLst/>
              <a:gdLst>
                <a:gd name="csX0" fmla="*/ 28944 w 36298"/>
                <a:gd name="csY0" fmla="*/ 31222 h 38081"/>
                <a:gd name="csX1" fmla="*/ 28944 w 36298"/>
                <a:gd name="csY1" fmla="*/ 37372 h 38081"/>
                <a:gd name="csX2" fmla="*/ 36299 w 36298"/>
                <a:gd name="csY2" fmla="*/ 37372 h 38081"/>
                <a:gd name="csX3" fmla="*/ 36299 w 36298"/>
                <a:gd name="csY3" fmla="*/ 237 h 38081"/>
                <a:gd name="csX4" fmla="*/ 28944 w 36298"/>
                <a:gd name="csY4" fmla="*/ 237 h 38081"/>
                <a:gd name="csX5" fmla="*/ 28944 w 36298"/>
                <a:gd name="csY5" fmla="*/ 20578 h 38081"/>
                <a:gd name="csX6" fmla="*/ 27995 w 36298"/>
                <a:gd name="csY6" fmla="*/ 25072 h 38081"/>
                <a:gd name="csX7" fmla="*/ 25623 w 36298"/>
                <a:gd name="csY7" fmla="*/ 28384 h 38081"/>
                <a:gd name="csX8" fmla="*/ 22064 w 36298"/>
                <a:gd name="csY8" fmla="*/ 30513 h 38081"/>
                <a:gd name="csX9" fmla="*/ 17556 w 36298"/>
                <a:gd name="csY9" fmla="*/ 31222 h 38081"/>
                <a:gd name="csX10" fmla="*/ 11862 w 36298"/>
                <a:gd name="csY10" fmla="*/ 29803 h 38081"/>
                <a:gd name="csX11" fmla="*/ 8541 w 36298"/>
                <a:gd name="csY11" fmla="*/ 25545 h 38081"/>
                <a:gd name="csX12" fmla="*/ 7355 w 36298"/>
                <a:gd name="csY12" fmla="*/ 18922 h 38081"/>
                <a:gd name="csX13" fmla="*/ 7355 w 36298"/>
                <a:gd name="csY13" fmla="*/ 0 h 38081"/>
                <a:gd name="csX14" fmla="*/ 0 w 36298"/>
                <a:gd name="csY14" fmla="*/ 0 h 38081"/>
                <a:gd name="csX15" fmla="*/ 0 w 36298"/>
                <a:gd name="csY15" fmla="*/ 21288 h 38081"/>
                <a:gd name="csX16" fmla="*/ 1898 w 36298"/>
                <a:gd name="csY16" fmla="*/ 30276 h 38081"/>
                <a:gd name="csX17" fmla="*/ 6880 w 36298"/>
                <a:gd name="csY17" fmla="*/ 35953 h 38081"/>
                <a:gd name="csX18" fmla="*/ 14472 w 36298"/>
                <a:gd name="csY18" fmla="*/ 38082 h 38081"/>
                <a:gd name="csX19" fmla="*/ 21590 w 36298"/>
                <a:gd name="csY19" fmla="*/ 36662 h 38081"/>
                <a:gd name="csX20" fmla="*/ 27046 w 36298"/>
                <a:gd name="csY20" fmla="*/ 33114 h 38081"/>
                <a:gd name="csX21" fmla="*/ 28944 w 36298"/>
                <a:gd name="csY21" fmla="*/ 31222 h 380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36298" h="38081">
                  <a:moveTo>
                    <a:pt x="28944" y="31222"/>
                  </a:moveTo>
                  <a:lnTo>
                    <a:pt x="28944" y="37372"/>
                  </a:lnTo>
                  <a:lnTo>
                    <a:pt x="36299" y="37372"/>
                  </a:lnTo>
                  <a:lnTo>
                    <a:pt x="36299" y="237"/>
                  </a:lnTo>
                  <a:lnTo>
                    <a:pt x="28944" y="237"/>
                  </a:lnTo>
                  <a:lnTo>
                    <a:pt x="28944" y="20578"/>
                  </a:lnTo>
                  <a:cubicBezTo>
                    <a:pt x="28944" y="22234"/>
                    <a:pt x="28707" y="23653"/>
                    <a:pt x="27995" y="25072"/>
                  </a:cubicBezTo>
                  <a:cubicBezTo>
                    <a:pt x="27283" y="26492"/>
                    <a:pt x="26572" y="27438"/>
                    <a:pt x="25623" y="28384"/>
                  </a:cubicBezTo>
                  <a:cubicBezTo>
                    <a:pt x="24674" y="29330"/>
                    <a:pt x="23487" y="30039"/>
                    <a:pt x="22064" y="30513"/>
                  </a:cubicBezTo>
                  <a:cubicBezTo>
                    <a:pt x="20641" y="30986"/>
                    <a:pt x="19217" y="31222"/>
                    <a:pt x="17556" y="31222"/>
                  </a:cubicBezTo>
                  <a:cubicBezTo>
                    <a:pt x="15421" y="31222"/>
                    <a:pt x="13523" y="30749"/>
                    <a:pt x="11862" y="29803"/>
                  </a:cubicBezTo>
                  <a:cubicBezTo>
                    <a:pt x="10439" y="28857"/>
                    <a:pt x="9253" y="27438"/>
                    <a:pt x="8541" y="25545"/>
                  </a:cubicBezTo>
                  <a:cubicBezTo>
                    <a:pt x="7829" y="23653"/>
                    <a:pt x="7355" y="21524"/>
                    <a:pt x="7355" y="18922"/>
                  </a:cubicBezTo>
                  <a:lnTo>
                    <a:pt x="7355" y="0"/>
                  </a:lnTo>
                  <a:lnTo>
                    <a:pt x="0" y="0"/>
                  </a:lnTo>
                  <a:lnTo>
                    <a:pt x="0" y="21288"/>
                  </a:lnTo>
                  <a:cubicBezTo>
                    <a:pt x="0" y="24836"/>
                    <a:pt x="712" y="27674"/>
                    <a:pt x="1898" y="30276"/>
                  </a:cubicBezTo>
                  <a:cubicBezTo>
                    <a:pt x="3084" y="32641"/>
                    <a:pt x="4745" y="34770"/>
                    <a:pt x="6880" y="35953"/>
                  </a:cubicBezTo>
                  <a:cubicBezTo>
                    <a:pt x="9015" y="37372"/>
                    <a:pt x="11625" y="38082"/>
                    <a:pt x="14472" y="38082"/>
                  </a:cubicBezTo>
                  <a:cubicBezTo>
                    <a:pt x="17082" y="38082"/>
                    <a:pt x="19454" y="37608"/>
                    <a:pt x="21590" y="36662"/>
                  </a:cubicBezTo>
                  <a:cubicBezTo>
                    <a:pt x="23725" y="35716"/>
                    <a:pt x="25623" y="34534"/>
                    <a:pt x="27046" y="33114"/>
                  </a:cubicBezTo>
                  <a:cubicBezTo>
                    <a:pt x="27758" y="32641"/>
                    <a:pt x="28470" y="31932"/>
                    <a:pt x="28944" y="31222"/>
                  </a:cubicBezTo>
                  <a:close/>
                </a:path>
              </a:pathLst>
            </a:custGeom>
            <a:solidFill>
              <a:srgbClr val="00457C"/>
            </a:solidFill>
            <a:ln w="2358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4360B983-5EA3-1BAA-2DCB-B4E6D2E2A597}"/>
                </a:ext>
              </a:extLst>
            </p:cNvPr>
            <p:cNvSpPr/>
            <p:nvPr/>
          </p:nvSpPr>
          <p:spPr>
            <a:xfrm>
              <a:off x="3267947" y="793229"/>
              <a:ext cx="41281" cy="38554"/>
            </a:xfrm>
            <a:custGeom>
              <a:avLst/>
              <a:gdLst>
                <a:gd name="csX0" fmla="*/ 30130 w 41281"/>
                <a:gd name="csY0" fmla="*/ 35243 h 38554"/>
                <a:gd name="csX1" fmla="*/ 33926 w 41281"/>
                <a:gd name="csY1" fmla="*/ 31932 h 38554"/>
                <a:gd name="csX2" fmla="*/ 33926 w 41281"/>
                <a:gd name="csY2" fmla="*/ 31695 h 38554"/>
                <a:gd name="csX3" fmla="*/ 33926 w 41281"/>
                <a:gd name="csY3" fmla="*/ 37845 h 38554"/>
                <a:gd name="csX4" fmla="*/ 41281 w 41281"/>
                <a:gd name="csY4" fmla="*/ 37845 h 38554"/>
                <a:gd name="csX5" fmla="*/ 41281 w 41281"/>
                <a:gd name="csY5" fmla="*/ 710 h 38554"/>
                <a:gd name="csX6" fmla="*/ 33926 w 41281"/>
                <a:gd name="csY6" fmla="*/ 710 h 38554"/>
                <a:gd name="csX7" fmla="*/ 33926 w 41281"/>
                <a:gd name="csY7" fmla="*/ 6386 h 38554"/>
                <a:gd name="csX8" fmla="*/ 30842 w 41281"/>
                <a:gd name="csY8" fmla="*/ 3311 h 38554"/>
                <a:gd name="csX9" fmla="*/ 25860 w 41281"/>
                <a:gd name="csY9" fmla="*/ 946 h 38554"/>
                <a:gd name="csX10" fmla="*/ 19454 w 41281"/>
                <a:gd name="csY10" fmla="*/ 0 h 38554"/>
                <a:gd name="csX11" fmla="*/ 9490 w 41281"/>
                <a:gd name="csY11" fmla="*/ 2365 h 38554"/>
                <a:gd name="csX12" fmla="*/ 2610 w 41281"/>
                <a:gd name="csY12" fmla="*/ 9225 h 38554"/>
                <a:gd name="csX13" fmla="*/ 0 w 41281"/>
                <a:gd name="csY13" fmla="*/ 19159 h 38554"/>
                <a:gd name="csX14" fmla="*/ 2372 w 41281"/>
                <a:gd name="csY14" fmla="*/ 29093 h 38554"/>
                <a:gd name="csX15" fmla="*/ 9015 w 41281"/>
                <a:gd name="csY15" fmla="*/ 35953 h 38554"/>
                <a:gd name="csX16" fmla="*/ 18743 w 41281"/>
                <a:gd name="csY16" fmla="*/ 38555 h 38554"/>
                <a:gd name="csX17" fmla="*/ 24674 w 41281"/>
                <a:gd name="csY17" fmla="*/ 37608 h 38554"/>
                <a:gd name="csX18" fmla="*/ 30130 w 41281"/>
                <a:gd name="csY18" fmla="*/ 35243 h 38554"/>
                <a:gd name="csX19" fmla="*/ 13998 w 41281"/>
                <a:gd name="csY19" fmla="*/ 30276 h 38554"/>
                <a:gd name="csX20" fmla="*/ 9253 w 41281"/>
                <a:gd name="csY20" fmla="*/ 25782 h 38554"/>
                <a:gd name="csX21" fmla="*/ 7592 w 41281"/>
                <a:gd name="csY21" fmla="*/ 19159 h 38554"/>
                <a:gd name="csX22" fmla="*/ 9253 w 41281"/>
                <a:gd name="csY22" fmla="*/ 12773 h 38554"/>
                <a:gd name="csX23" fmla="*/ 13998 w 41281"/>
                <a:gd name="csY23" fmla="*/ 8279 h 38554"/>
                <a:gd name="csX24" fmla="*/ 20878 w 41281"/>
                <a:gd name="csY24" fmla="*/ 6623 h 38554"/>
                <a:gd name="csX25" fmla="*/ 27758 w 41281"/>
                <a:gd name="csY25" fmla="*/ 8279 h 38554"/>
                <a:gd name="csX26" fmla="*/ 32503 w 41281"/>
                <a:gd name="csY26" fmla="*/ 12773 h 38554"/>
                <a:gd name="csX27" fmla="*/ 34164 w 41281"/>
                <a:gd name="csY27" fmla="*/ 19159 h 38554"/>
                <a:gd name="csX28" fmla="*/ 32503 w 41281"/>
                <a:gd name="csY28" fmla="*/ 25782 h 38554"/>
                <a:gd name="csX29" fmla="*/ 27758 w 41281"/>
                <a:gd name="csY29" fmla="*/ 30276 h 38554"/>
                <a:gd name="csX30" fmla="*/ 20878 w 41281"/>
                <a:gd name="csY30" fmla="*/ 31932 h 38554"/>
                <a:gd name="csX31" fmla="*/ 13998 w 41281"/>
                <a:gd name="csY31" fmla="*/ 30276 h 385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41281" h="38554">
                  <a:moveTo>
                    <a:pt x="30130" y="35243"/>
                  </a:moveTo>
                  <a:cubicBezTo>
                    <a:pt x="31554" y="34297"/>
                    <a:pt x="32977" y="33114"/>
                    <a:pt x="33926" y="31932"/>
                  </a:cubicBezTo>
                  <a:cubicBezTo>
                    <a:pt x="33926" y="31932"/>
                    <a:pt x="33926" y="31932"/>
                    <a:pt x="33926" y="31695"/>
                  </a:cubicBezTo>
                  <a:lnTo>
                    <a:pt x="33926" y="37845"/>
                  </a:lnTo>
                  <a:lnTo>
                    <a:pt x="41281" y="37845"/>
                  </a:lnTo>
                  <a:lnTo>
                    <a:pt x="41281" y="710"/>
                  </a:lnTo>
                  <a:lnTo>
                    <a:pt x="33926" y="710"/>
                  </a:lnTo>
                  <a:lnTo>
                    <a:pt x="33926" y="6386"/>
                  </a:lnTo>
                  <a:cubicBezTo>
                    <a:pt x="33215" y="5204"/>
                    <a:pt x="32028" y="4258"/>
                    <a:pt x="30842" y="3311"/>
                  </a:cubicBezTo>
                  <a:cubicBezTo>
                    <a:pt x="29419" y="2365"/>
                    <a:pt x="27758" y="1419"/>
                    <a:pt x="25860" y="946"/>
                  </a:cubicBezTo>
                  <a:cubicBezTo>
                    <a:pt x="23962" y="473"/>
                    <a:pt x="21827" y="0"/>
                    <a:pt x="19454" y="0"/>
                  </a:cubicBezTo>
                  <a:cubicBezTo>
                    <a:pt x="15658" y="0"/>
                    <a:pt x="12337" y="946"/>
                    <a:pt x="9490" y="2365"/>
                  </a:cubicBezTo>
                  <a:cubicBezTo>
                    <a:pt x="6643" y="4021"/>
                    <a:pt x="4271" y="6386"/>
                    <a:pt x="2610" y="9225"/>
                  </a:cubicBezTo>
                  <a:cubicBezTo>
                    <a:pt x="949" y="12063"/>
                    <a:pt x="0" y="15375"/>
                    <a:pt x="0" y="19159"/>
                  </a:cubicBezTo>
                  <a:cubicBezTo>
                    <a:pt x="0" y="22944"/>
                    <a:pt x="712" y="26255"/>
                    <a:pt x="2372" y="29093"/>
                  </a:cubicBezTo>
                  <a:cubicBezTo>
                    <a:pt x="4033" y="31932"/>
                    <a:pt x="6168" y="34297"/>
                    <a:pt x="9015" y="35953"/>
                  </a:cubicBezTo>
                  <a:cubicBezTo>
                    <a:pt x="11862" y="37608"/>
                    <a:pt x="15184" y="38555"/>
                    <a:pt x="18743" y="38555"/>
                  </a:cubicBezTo>
                  <a:cubicBezTo>
                    <a:pt x="20878" y="38555"/>
                    <a:pt x="22776" y="38318"/>
                    <a:pt x="24674" y="37608"/>
                  </a:cubicBezTo>
                  <a:cubicBezTo>
                    <a:pt x="26809" y="37135"/>
                    <a:pt x="28707" y="36189"/>
                    <a:pt x="30130" y="35243"/>
                  </a:cubicBezTo>
                  <a:close/>
                  <a:moveTo>
                    <a:pt x="13998" y="30276"/>
                  </a:moveTo>
                  <a:cubicBezTo>
                    <a:pt x="12100" y="29093"/>
                    <a:pt x="10439" y="27674"/>
                    <a:pt x="9253" y="25782"/>
                  </a:cubicBezTo>
                  <a:cubicBezTo>
                    <a:pt x="8066" y="23890"/>
                    <a:pt x="7592" y="21761"/>
                    <a:pt x="7592" y="19159"/>
                  </a:cubicBezTo>
                  <a:cubicBezTo>
                    <a:pt x="7592" y="16794"/>
                    <a:pt x="8066" y="14665"/>
                    <a:pt x="9253" y="12773"/>
                  </a:cubicBezTo>
                  <a:cubicBezTo>
                    <a:pt x="10439" y="10880"/>
                    <a:pt x="11862" y="9461"/>
                    <a:pt x="13998" y="8279"/>
                  </a:cubicBezTo>
                  <a:cubicBezTo>
                    <a:pt x="15896" y="7096"/>
                    <a:pt x="18268" y="6623"/>
                    <a:pt x="20878" y="6623"/>
                  </a:cubicBezTo>
                  <a:cubicBezTo>
                    <a:pt x="23487" y="6623"/>
                    <a:pt x="25860" y="7096"/>
                    <a:pt x="27758" y="8279"/>
                  </a:cubicBezTo>
                  <a:cubicBezTo>
                    <a:pt x="29656" y="9461"/>
                    <a:pt x="31317" y="10880"/>
                    <a:pt x="32503" y="12773"/>
                  </a:cubicBezTo>
                  <a:cubicBezTo>
                    <a:pt x="33689" y="14665"/>
                    <a:pt x="34164" y="16794"/>
                    <a:pt x="34164" y="19159"/>
                  </a:cubicBezTo>
                  <a:cubicBezTo>
                    <a:pt x="34164" y="21524"/>
                    <a:pt x="33689" y="23890"/>
                    <a:pt x="32503" y="25782"/>
                  </a:cubicBezTo>
                  <a:cubicBezTo>
                    <a:pt x="31317" y="27674"/>
                    <a:pt x="29893" y="29093"/>
                    <a:pt x="27758" y="30276"/>
                  </a:cubicBezTo>
                  <a:cubicBezTo>
                    <a:pt x="25860" y="31459"/>
                    <a:pt x="23487" y="31932"/>
                    <a:pt x="20878" y="31932"/>
                  </a:cubicBezTo>
                  <a:cubicBezTo>
                    <a:pt x="18268" y="31932"/>
                    <a:pt x="15896" y="31459"/>
                    <a:pt x="13998" y="30276"/>
                  </a:cubicBezTo>
                  <a:close/>
                </a:path>
              </a:pathLst>
            </a:custGeom>
            <a:solidFill>
              <a:srgbClr val="00457C"/>
            </a:solidFill>
            <a:ln w="2358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389AF854-2F34-1BD1-BBA7-F535EAF369E9}"/>
                </a:ext>
              </a:extLst>
            </p:cNvPr>
            <p:cNvSpPr/>
            <p:nvPr/>
          </p:nvSpPr>
          <p:spPr>
            <a:xfrm>
              <a:off x="3325124" y="792755"/>
              <a:ext cx="35587" cy="38318"/>
            </a:xfrm>
            <a:custGeom>
              <a:avLst/>
              <a:gdLst>
                <a:gd name="csX0" fmla="*/ 3796 w 35587"/>
                <a:gd name="csY0" fmla="*/ 38318 h 38318"/>
                <a:gd name="csX1" fmla="*/ 7355 w 35587"/>
                <a:gd name="csY1" fmla="*/ 38318 h 38318"/>
                <a:gd name="csX2" fmla="*/ 7355 w 35587"/>
                <a:gd name="csY2" fmla="*/ 16794 h 38318"/>
                <a:gd name="csX3" fmla="*/ 8304 w 35587"/>
                <a:gd name="csY3" fmla="*/ 13246 h 38318"/>
                <a:gd name="csX4" fmla="*/ 10676 w 35587"/>
                <a:gd name="csY4" fmla="*/ 10171 h 38318"/>
                <a:gd name="csX5" fmla="*/ 14235 w 35587"/>
                <a:gd name="csY5" fmla="*/ 7806 h 38318"/>
                <a:gd name="csX6" fmla="*/ 18743 w 35587"/>
                <a:gd name="csY6" fmla="*/ 6859 h 38318"/>
                <a:gd name="csX7" fmla="*/ 23725 w 35587"/>
                <a:gd name="csY7" fmla="*/ 7806 h 38318"/>
                <a:gd name="csX8" fmla="*/ 27046 w 35587"/>
                <a:gd name="csY8" fmla="*/ 11117 h 38318"/>
                <a:gd name="csX9" fmla="*/ 28232 w 35587"/>
                <a:gd name="csY9" fmla="*/ 16557 h 38318"/>
                <a:gd name="csX10" fmla="*/ 28232 w 35587"/>
                <a:gd name="csY10" fmla="*/ 38082 h 38318"/>
                <a:gd name="csX11" fmla="*/ 35587 w 35587"/>
                <a:gd name="csY11" fmla="*/ 38082 h 38318"/>
                <a:gd name="csX12" fmla="*/ 35587 w 35587"/>
                <a:gd name="csY12" fmla="*/ 15611 h 38318"/>
                <a:gd name="csX13" fmla="*/ 33926 w 35587"/>
                <a:gd name="csY13" fmla="*/ 7332 h 38318"/>
                <a:gd name="csX14" fmla="*/ 28944 w 35587"/>
                <a:gd name="csY14" fmla="*/ 1892 h 38318"/>
                <a:gd name="csX15" fmla="*/ 20641 w 35587"/>
                <a:gd name="csY15" fmla="*/ 0 h 38318"/>
                <a:gd name="csX16" fmla="*/ 13998 w 35587"/>
                <a:gd name="csY16" fmla="*/ 1419 h 38318"/>
                <a:gd name="csX17" fmla="*/ 8541 w 35587"/>
                <a:gd name="csY17" fmla="*/ 5204 h 38318"/>
                <a:gd name="csX18" fmla="*/ 7117 w 35587"/>
                <a:gd name="csY18" fmla="*/ 6859 h 38318"/>
                <a:gd name="csX19" fmla="*/ 7117 w 35587"/>
                <a:gd name="csY19" fmla="*/ 710 h 38318"/>
                <a:gd name="csX20" fmla="*/ 0 w 35587"/>
                <a:gd name="csY20" fmla="*/ 710 h 38318"/>
                <a:gd name="csX21" fmla="*/ 0 w 35587"/>
                <a:gd name="csY21" fmla="*/ 37845 h 38318"/>
                <a:gd name="csX22" fmla="*/ 1424 w 35587"/>
                <a:gd name="csY22" fmla="*/ 37845 h 38318"/>
                <a:gd name="csX23" fmla="*/ 3796 w 35587"/>
                <a:gd name="csY23" fmla="*/ 37845 h 383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35587" h="38318">
                  <a:moveTo>
                    <a:pt x="3796" y="38318"/>
                  </a:moveTo>
                  <a:lnTo>
                    <a:pt x="7355" y="38318"/>
                  </a:lnTo>
                  <a:lnTo>
                    <a:pt x="7355" y="16794"/>
                  </a:lnTo>
                  <a:cubicBezTo>
                    <a:pt x="7355" y="15611"/>
                    <a:pt x="7592" y="14428"/>
                    <a:pt x="8304" y="13246"/>
                  </a:cubicBezTo>
                  <a:cubicBezTo>
                    <a:pt x="8778" y="12063"/>
                    <a:pt x="9727" y="11117"/>
                    <a:pt x="10676" y="10171"/>
                  </a:cubicBezTo>
                  <a:cubicBezTo>
                    <a:pt x="11625" y="9225"/>
                    <a:pt x="13049" y="8515"/>
                    <a:pt x="14235" y="7806"/>
                  </a:cubicBezTo>
                  <a:cubicBezTo>
                    <a:pt x="15658" y="7332"/>
                    <a:pt x="17082" y="6859"/>
                    <a:pt x="18743" y="6859"/>
                  </a:cubicBezTo>
                  <a:cubicBezTo>
                    <a:pt x="20641" y="6859"/>
                    <a:pt x="22301" y="7096"/>
                    <a:pt x="23725" y="7806"/>
                  </a:cubicBezTo>
                  <a:cubicBezTo>
                    <a:pt x="25148" y="8515"/>
                    <a:pt x="26334" y="9698"/>
                    <a:pt x="27046" y="11117"/>
                  </a:cubicBezTo>
                  <a:cubicBezTo>
                    <a:pt x="27758" y="12536"/>
                    <a:pt x="28232" y="14428"/>
                    <a:pt x="28232" y="16557"/>
                  </a:cubicBezTo>
                  <a:lnTo>
                    <a:pt x="28232" y="38082"/>
                  </a:lnTo>
                  <a:lnTo>
                    <a:pt x="35587" y="38082"/>
                  </a:lnTo>
                  <a:lnTo>
                    <a:pt x="35587" y="15611"/>
                  </a:lnTo>
                  <a:cubicBezTo>
                    <a:pt x="35587" y="12300"/>
                    <a:pt x="35113" y="9461"/>
                    <a:pt x="33926" y="7332"/>
                  </a:cubicBezTo>
                  <a:cubicBezTo>
                    <a:pt x="32740" y="4967"/>
                    <a:pt x="31079" y="3311"/>
                    <a:pt x="28944" y="1892"/>
                  </a:cubicBezTo>
                  <a:cubicBezTo>
                    <a:pt x="26809" y="710"/>
                    <a:pt x="23962" y="0"/>
                    <a:pt x="20641" y="0"/>
                  </a:cubicBezTo>
                  <a:cubicBezTo>
                    <a:pt x="18268" y="0"/>
                    <a:pt x="16133" y="473"/>
                    <a:pt x="13998" y="1419"/>
                  </a:cubicBezTo>
                  <a:cubicBezTo>
                    <a:pt x="11862" y="2365"/>
                    <a:pt x="9964" y="3785"/>
                    <a:pt x="8541" y="5204"/>
                  </a:cubicBezTo>
                  <a:cubicBezTo>
                    <a:pt x="8066" y="5677"/>
                    <a:pt x="7592" y="6386"/>
                    <a:pt x="7117" y="6859"/>
                  </a:cubicBezTo>
                  <a:lnTo>
                    <a:pt x="7117" y="710"/>
                  </a:lnTo>
                  <a:lnTo>
                    <a:pt x="0" y="710"/>
                  </a:lnTo>
                  <a:lnTo>
                    <a:pt x="0" y="37845"/>
                  </a:lnTo>
                  <a:lnTo>
                    <a:pt x="1424" y="37845"/>
                  </a:lnTo>
                  <a:lnTo>
                    <a:pt x="3796" y="37845"/>
                  </a:lnTo>
                  <a:close/>
                </a:path>
              </a:pathLst>
            </a:custGeom>
            <a:solidFill>
              <a:srgbClr val="00457C"/>
            </a:solidFill>
            <a:ln w="2358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0C369F9A-B11E-3745-7693-E5FFF79EBD9F}"/>
                </a:ext>
              </a:extLst>
            </p:cNvPr>
            <p:cNvSpPr/>
            <p:nvPr/>
          </p:nvSpPr>
          <p:spPr>
            <a:xfrm>
              <a:off x="2792740" y="776198"/>
              <a:ext cx="9727" cy="8988"/>
            </a:xfrm>
            <a:custGeom>
              <a:avLst/>
              <a:gdLst>
                <a:gd name="csX0" fmla="*/ 8541 w 9727"/>
                <a:gd name="csY0" fmla="*/ 1183 h 8988"/>
                <a:gd name="csX1" fmla="*/ 4982 w 9727"/>
                <a:gd name="csY1" fmla="*/ 0 h 8988"/>
                <a:gd name="csX2" fmla="*/ 1423 w 9727"/>
                <a:gd name="csY2" fmla="*/ 1183 h 8988"/>
                <a:gd name="csX3" fmla="*/ 0 w 9727"/>
                <a:gd name="csY3" fmla="*/ 4494 h 8988"/>
                <a:gd name="csX4" fmla="*/ 1186 w 9727"/>
                <a:gd name="csY4" fmla="*/ 7806 h 8988"/>
                <a:gd name="csX5" fmla="*/ 4745 w 9727"/>
                <a:gd name="csY5" fmla="*/ 8988 h 8988"/>
                <a:gd name="csX6" fmla="*/ 8304 w 9727"/>
                <a:gd name="csY6" fmla="*/ 7806 h 8988"/>
                <a:gd name="csX7" fmla="*/ 9727 w 9727"/>
                <a:gd name="csY7" fmla="*/ 4494 h 8988"/>
                <a:gd name="csX8" fmla="*/ 8541 w 9727"/>
                <a:gd name="csY8" fmla="*/ 1183 h 89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9727" h="8988">
                  <a:moveTo>
                    <a:pt x="8541" y="1183"/>
                  </a:moveTo>
                  <a:cubicBezTo>
                    <a:pt x="7592" y="473"/>
                    <a:pt x="6406" y="0"/>
                    <a:pt x="4982" y="0"/>
                  </a:cubicBezTo>
                  <a:cubicBezTo>
                    <a:pt x="3559" y="0"/>
                    <a:pt x="2372" y="473"/>
                    <a:pt x="1423" y="1183"/>
                  </a:cubicBezTo>
                  <a:cubicBezTo>
                    <a:pt x="475" y="2129"/>
                    <a:pt x="0" y="3075"/>
                    <a:pt x="0" y="4494"/>
                  </a:cubicBezTo>
                  <a:cubicBezTo>
                    <a:pt x="0" y="5913"/>
                    <a:pt x="475" y="7096"/>
                    <a:pt x="1186" y="7806"/>
                  </a:cubicBezTo>
                  <a:cubicBezTo>
                    <a:pt x="2135" y="8515"/>
                    <a:pt x="3321" y="8988"/>
                    <a:pt x="4745" y="8988"/>
                  </a:cubicBezTo>
                  <a:cubicBezTo>
                    <a:pt x="6168" y="8988"/>
                    <a:pt x="7355" y="8515"/>
                    <a:pt x="8304" y="7806"/>
                  </a:cubicBezTo>
                  <a:cubicBezTo>
                    <a:pt x="9253" y="6859"/>
                    <a:pt x="9727" y="5913"/>
                    <a:pt x="9727" y="4494"/>
                  </a:cubicBezTo>
                  <a:cubicBezTo>
                    <a:pt x="9727" y="3075"/>
                    <a:pt x="9490" y="1892"/>
                    <a:pt x="8541" y="1183"/>
                  </a:cubicBezTo>
                  <a:close/>
                </a:path>
              </a:pathLst>
            </a:custGeom>
            <a:solidFill>
              <a:srgbClr val="00457C"/>
            </a:solidFill>
            <a:ln w="2358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2C50DA44-A5BF-6239-E4D7-2A338F4B75AA}"/>
                </a:ext>
              </a:extLst>
            </p:cNvPr>
            <p:cNvSpPr/>
            <p:nvPr/>
          </p:nvSpPr>
          <p:spPr>
            <a:xfrm>
              <a:off x="2794164" y="793938"/>
              <a:ext cx="7354" cy="37135"/>
            </a:xfrm>
            <a:prstGeom prst="rect">
              <a:avLst/>
            </a:prstGeom>
            <a:solidFill>
              <a:srgbClr val="00457C"/>
            </a:solidFill>
            <a:ln w="2358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D29EEAA3-2754-7F9C-F8F2-5EC433E50823}"/>
                </a:ext>
              </a:extLst>
            </p:cNvPr>
            <p:cNvSpPr/>
            <p:nvPr/>
          </p:nvSpPr>
          <p:spPr>
            <a:xfrm>
              <a:off x="2817889" y="778564"/>
              <a:ext cx="7354" cy="52509"/>
            </a:xfrm>
            <a:prstGeom prst="rect">
              <a:avLst/>
            </a:prstGeom>
            <a:solidFill>
              <a:srgbClr val="00457C"/>
            </a:solidFill>
            <a:ln w="2358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68" name="Freeform 67">
              <a:extLst>
                <a:ext uri="{FF2B5EF4-FFF2-40B4-BE49-F238E27FC236}">
                  <a16:creationId xmlns:a16="http://schemas.microsoft.com/office/drawing/2014/main" id="{BD78861B-56AB-9343-6C23-318EB61CE1D7}"/>
                </a:ext>
              </a:extLst>
            </p:cNvPr>
            <p:cNvSpPr/>
            <p:nvPr/>
          </p:nvSpPr>
          <p:spPr>
            <a:xfrm>
              <a:off x="2861779" y="793229"/>
              <a:ext cx="42704" cy="38791"/>
            </a:xfrm>
            <a:custGeom>
              <a:avLst/>
              <a:gdLst>
                <a:gd name="csX0" fmla="*/ 32266 w 42704"/>
                <a:gd name="csY0" fmla="*/ 36189 h 38791"/>
                <a:gd name="csX1" fmla="*/ 39858 w 42704"/>
                <a:gd name="csY1" fmla="*/ 29330 h 38791"/>
                <a:gd name="csX2" fmla="*/ 42705 w 42704"/>
                <a:gd name="csY2" fmla="*/ 19396 h 38791"/>
                <a:gd name="csX3" fmla="*/ 39858 w 42704"/>
                <a:gd name="csY3" fmla="*/ 9461 h 38791"/>
                <a:gd name="csX4" fmla="*/ 32266 w 42704"/>
                <a:gd name="csY4" fmla="*/ 2602 h 38791"/>
                <a:gd name="csX5" fmla="*/ 21352 w 42704"/>
                <a:gd name="csY5" fmla="*/ 0 h 38791"/>
                <a:gd name="csX6" fmla="*/ 10439 w 42704"/>
                <a:gd name="csY6" fmla="*/ 2602 h 38791"/>
                <a:gd name="csX7" fmla="*/ 2847 w 42704"/>
                <a:gd name="csY7" fmla="*/ 9461 h 38791"/>
                <a:gd name="csX8" fmla="*/ 0 w 42704"/>
                <a:gd name="csY8" fmla="*/ 19396 h 38791"/>
                <a:gd name="csX9" fmla="*/ 2847 w 42704"/>
                <a:gd name="csY9" fmla="*/ 29330 h 38791"/>
                <a:gd name="csX10" fmla="*/ 10439 w 42704"/>
                <a:gd name="csY10" fmla="*/ 36189 h 38791"/>
                <a:gd name="csX11" fmla="*/ 21352 w 42704"/>
                <a:gd name="csY11" fmla="*/ 38791 h 38791"/>
                <a:gd name="csX12" fmla="*/ 32266 w 42704"/>
                <a:gd name="csY12" fmla="*/ 36189 h 38791"/>
                <a:gd name="csX13" fmla="*/ 9253 w 42704"/>
                <a:gd name="csY13" fmla="*/ 25782 h 38791"/>
                <a:gd name="csX14" fmla="*/ 7592 w 42704"/>
                <a:gd name="csY14" fmla="*/ 19396 h 38791"/>
                <a:gd name="csX15" fmla="*/ 9253 w 42704"/>
                <a:gd name="csY15" fmla="*/ 12773 h 38791"/>
                <a:gd name="csX16" fmla="*/ 14235 w 42704"/>
                <a:gd name="csY16" fmla="*/ 8279 h 38791"/>
                <a:gd name="csX17" fmla="*/ 21352 w 42704"/>
                <a:gd name="csY17" fmla="*/ 6623 h 38791"/>
                <a:gd name="csX18" fmla="*/ 28470 w 42704"/>
                <a:gd name="csY18" fmla="*/ 8279 h 38791"/>
                <a:gd name="csX19" fmla="*/ 33452 w 42704"/>
                <a:gd name="csY19" fmla="*/ 12773 h 38791"/>
                <a:gd name="csX20" fmla="*/ 35113 w 42704"/>
                <a:gd name="csY20" fmla="*/ 19396 h 38791"/>
                <a:gd name="csX21" fmla="*/ 33452 w 42704"/>
                <a:gd name="csY21" fmla="*/ 25782 h 38791"/>
                <a:gd name="csX22" fmla="*/ 28470 w 42704"/>
                <a:gd name="csY22" fmla="*/ 30276 h 38791"/>
                <a:gd name="csX23" fmla="*/ 21352 w 42704"/>
                <a:gd name="csY23" fmla="*/ 31932 h 38791"/>
                <a:gd name="csX24" fmla="*/ 14235 w 42704"/>
                <a:gd name="csY24" fmla="*/ 30276 h 38791"/>
                <a:gd name="csX25" fmla="*/ 9253 w 42704"/>
                <a:gd name="csY25" fmla="*/ 25782 h 387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42704" h="38791">
                  <a:moveTo>
                    <a:pt x="32266" y="36189"/>
                  </a:moveTo>
                  <a:cubicBezTo>
                    <a:pt x="35350" y="34534"/>
                    <a:pt x="37960" y="32168"/>
                    <a:pt x="39858" y="29330"/>
                  </a:cubicBezTo>
                  <a:cubicBezTo>
                    <a:pt x="41756" y="26491"/>
                    <a:pt x="42705" y="23180"/>
                    <a:pt x="42705" y="19396"/>
                  </a:cubicBezTo>
                  <a:cubicBezTo>
                    <a:pt x="42705" y="15611"/>
                    <a:pt x="41756" y="12300"/>
                    <a:pt x="39858" y="9461"/>
                  </a:cubicBezTo>
                  <a:cubicBezTo>
                    <a:pt x="37960" y="6623"/>
                    <a:pt x="35587" y="4258"/>
                    <a:pt x="32266" y="2602"/>
                  </a:cubicBezTo>
                  <a:cubicBezTo>
                    <a:pt x="29181" y="946"/>
                    <a:pt x="25385" y="0"/>
                    <a:pt x="21352" y="0"/>
                  </a:cubicBezTo>
                  <a:cubicBezTo>
                    <a:pt x="17319" y="0"/>
                    <a:pt x="13523" y="946"/>
                    <a:pt x="10439" y="2602"/>
                  </a:cubicBezTo>
                  <a:cubicBezTo>
                    <a:pt x="7355" y="4258"/>
                    <a:pt x="4745" y="6623"/>
                    <a:pt x="2847" y="9461"/>
                  </a:cubicBezTo>
                  <a:cubicBezTo>
                    <a:pt x="949" y="12300"/>
                    <a:pt x="0" y="15611"/>
                    <a:pt x="0" y="19396"/>
                  </a:cubicBezTo>
                  <a:cubicBezTo>
                    <a:pt x="0" y="23180"/>
                    <a:pt x="949" y="26491"/>
                    <a:pt x="2847" y="29330"/>
                  </a:cubicBezTo>
                  <a:cubicBezTo>
                    <a:pt x="4745" y="32168"/>
                    <a:pt x="7117" y="34534"/>
                    <a:pt x="10439" y="36189"/>
                  </a:cubicBezTo>
                  <a:cubicBezTo>
                    <a:pt x="13523" y="37845"/>
                    <a:pt x="17319" y="38791"/>
                    <a:pt x="21352" y="38791"/>
                  </a:cubicBezTo>
                  <a:cubicBezTo>
                    <a:pt x="25623" y="38555"/>
                    <a:pt x="29181" y="37845"/>
                    <a:pt x="32266" y="36189"/>
                  </a:cubicBezTo>
                  <a:close/>
                  <a:moveTo>
                    <a:pt x="9253" y="25782"/>
                  </a:moveTo>
                  <a:cubicBezTo>
                    <a:pt x="8066" y="23890"/>
                    <a:pt x="7355" y="21761"/>
                    <a:pt x="7592" y="19396"/>
                  </a:cubicBezTo>
                  <a:cubicBezTo>
                    <a:pt x="7592" y="17030"/>
                    <a:pt x="8066" y="14665"/>
                    <a:pt x="9253" y="12773"/>
                  </a:cubicBezTo>
                  <a:cubicBezTo>
                    <a:pt x="10439" y="10880"/>
                    <a:pt x="12100" y="9461"/>
                    <a:pt x="14235" y="8279"/>
                  </a:cubicBezTo>
                  <a:cubicBezTo>
                    <a:pt x="16370" y="7096"/>
                    <a:pt x="18743" y="6623"/>
                    <a:pt x="21352" y="6623"/>
                  </a:cubicBezTo>
                  <a:cubicBezTo>
                    <a:pt x="23962" y="6623"/>
                    <a:pt x="26334" y="7096"/>
                    <a:pt x="28470" y="8279"/>
                  </a:cubicBezTo>
                  <a:cubicBezTo>
                    <a:pt x="30605" y="9461"/>
                    <a:pt x="32266" y="10880"/>
                    <a:pt x="33452" y="12773"/>
                  </a:cubicBezTo>
                  <a:cubicBezTo>
                    <a:pt x="34638" y="14665"/>
                    <a:pt x="35350" y="16794"/>
                    <a:pt x="35113" y="19396"/>
                  </a:cubicBezTo>
                  <a:cubicBezTo>
                    <a:pt x="35113" y="21761"/>
                    <a:pt x="34638" y="23890"/>
                    <a:pt x="33452" y="25782"/>
                  </a:cubicBezTo>
                  <a:cubicBezTo>
                    <a:pt x="32266" y="27674"/>
                    <a:pt x="30605" y="29093"/>
                    <a:pt x="28470" y="30276"/>
                  </a:cubicBezTo>
                  <a:cubicBezTo>
                    <a:pt x="26334" y="31459"/>
                    <a:pt x="23962" y="31932"/>
                    <a:pt x="21352" y="31932"/>
                  </a:cubicBezTo>
                  <a:cubicBezTo>
                    <a:pt x="18743" y="31932"/>
                    <a:pt x="16370" y="31459"/>
                    <a:pt x="14235" y="30276"/>
                  </a:cubicBezTo>
                  <a:cubicBezTo>
                    <a:pt x="12100" y="29093"/>
                    <a:pt x="10439" y="27674"/>
                    <a:pt x="9253" y="25782"/>
                  </a:cubicBezTo>
                  <a:close/>
                </a:path>
              </a:pathLst>
            </a:custGeom>
            <a:solidFill>
              <a:srgbClr val="00457C"/>
            </a:solidFill>
            <a:ln w="2358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0DBCAB50-FD66-2722-CF9D-1AF53C97B4CD}"/>
                </a:ext>
              </a:extLst>
            </p:cNvPr>
            <p:cNvSpPr/>
            <p:nvPr/>
          </p:nvSpPr>
          <p:spPr>
            <a:xfrm>
              <a:off x="3060830" y="586737"/>
              <a:ext cx="154685" cy="146412"/>
            </a:xfrm>
            <a:custGeom>
              <a:avLst/>
              <a:gdLst>
                <a:gd name="csX0" fmla="*/ 42230 w 154685"/>
                <a:gd name="csY0" fmla="*/ 98870 h 146412"/>
                <a:gd name="csX1" fmla="*/ 67378 w 154685"/>
                <a:gd name="csY1" fmla="*/ 98870 h 146412"/>
                <a:gd name="csX2" fmla="*/ 103440 w 154685"/>
                <a:gd name="csY2" fmla="*/ 146413 h 146412"/>
                <a:gd name="csX3" fmla="*/ 154685 w 154685"/>
                <a:gd name="csY3" fmla="*/ 146413 h 146412"/>
                <a:gd name="csX4" fmla="*/ 114591 w 154685"/>
                <a:gd name="csY4" fmla="*/ 93666 h 146412"/>
                <a:gd name="csX5" fmla="*/ 117675 w 154685"/>
                <a:gd name="csY5" fmla="*/ 92247 h 146412"/>
                <a:gd name="csX6" fmla="*/ 138315 w 154685"/>
                <a:gd name="csY6" fmla="*/ 74271 h 146412"/>
                <a:gd name="csX7" fmla="*/ 145907 w 154685"/>
                <a:gd name="csY7" fmla="*/ 48016 h 146412"/>
                <a:gd name="csX8" fmla="*/ 139264 w 154685"/>
                <a:gd name="csY8" fmla="*/ 21761 h 146412"/>
                <a:gd name="csX9" fmla="*/ 119098 w 154685"/>
                <a:gd name="csY9" fmla="*/ 5440 h 146412"/>
                <a:gd name="csX10" fmla="*/ 84697 w 154685"/>
                <a:gd name="csY10" fmla="*/ 0 h 146412"/>
                <a:gd name="csX11" fmla="*/ 0 w 154685"/>
                <a:gd name="csY11" fmla="*/ 0 h 146412"/>
                <a:gd name="csX12" fmla="*/ 0 w 154685"/>
                <a:gd name="csY12" fmla="*/ 146176 h 146412"/>
                <a:gd name="csX13" fmla="*/ 42230 w 154685"/>
                <a:gd name="csY13" fmla="*/ 146176 h 146412"/>
                <a:gd name="csX14" fmla="*/ 42230 w 154685"/>
                <a:gd name="csY14" fmla="*/ 98870 h 146412"/>
                <a:gd name="csX15" fmla="*/ 42230 w 154685"/>
                <a:gd name="csY15" fmla="*/ 35716 h 146412"/>
                <a:gd name="csX16" fmla="*/ 81376 w 154685"/>
                <a:gd name="csY16" fmla="*/ 35716 h 146412"/>
                <a:gd name="csX17" fmla="*/ 91103 w 154685"/>
                <a:gd name="csY17" fmla="*/ 37372 h 146412"/>
                <a:gd name="csX18" fmla="*/ 98220 w 154685"/>
                <a:gd name="csY18" fmla="*/ 42576 h 146412"/>
                <a:gd name="csX19" fmla="*/ 100830 w 154685"/>
                <a:gd name="csY19" fmla="*/ 51564 h 146412"/>
                <a:gd name="csX20" fmla="*/ 98220 w 154685"/>
                <a:gd name="csY20" fmla="*/ 60552 h 146412"/>
                <a:gd name="csX21" fmla="*/ 91340 w 154685"/>
                <a:gd name="csY21" fmla="*/ 65756 h 146412"/>
                <a:gd name="csX22" fmla="*/ 82088 w 154685"/>
                <a:gd name="csY22" fmla="*/ 67411 h 146412"/>
                <a:gd name="csX23" fmla="*/ 42230 w 154685"/>
                <a:gd name="csY23" fmla="*/ 67411 h 146412"/>
                <a:gd name="csX24" fmla="*/ 42230 w 154685"/>
                <a:gd name="csY24" fmla="*/ 35716 h 14641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154685" h="146412">
                  <a:moveTo>
                    <a:pt x="42230" y="98870"/>
                  </a:moveTo>
                  <a:lnTo>
                    <a:pt x="67378" y="98870"/>
                  </a:lnTo>
                  <a:lnTo>
                    <a:pt x="103440" y="146413"/>
                  </a:lnTo>
                  <a:lnTo>
                    <a:pt x="154685" y="146413"/>
                  </a:lnTo>
                  <a:lnTo>
                    <a:pt x="114591" y="93666"/>
                  </a:lnTo>
                  <a:cubicBezTo>
                    <a:pt x="115540" y="93193"/>
                    <a:pt x="116726" y="92720"/>
                    <a:pt x="117675" y="92247"/>
                  </a:cubicBezTo>
                  <a:cubicBezTo>
                    <a:pt x="126453" y="87990"/>
                    <a:pt x="133333" y="82076"/>
                    <a:pt x="138315" y="74271"/>
                  </a:cubicBezTo>
                  <a:cubicBezTo>
                    <a:pt x="143298" y="66465"/>
                    <a:pt x="145907" y="57950"/>
                    <a:pt x="145907" y="48016"/>
                  </a:cubicBezTo>
                  <a:cubicBezTo>
                    <a:pt x="145907" y="37608"/>
                    <a:pt x="143772" y="28857"/>
                    <a:pt x="139264" y="21761"/>
                  </a:cubicBezTo>
                  <a:cubicBezTo>
                    <a:pt x="134757" y="14665"/>
                    <a:pt x="128114" y="9225"/>
                    <a:pt x="119098" y="5440"/>
                  </a:cubicBezTo>
                  <a:cubicBezTo>
                    <a:pt x="110083" y="1656"/>
                    <a:pt x="98695" y="0"/>
                    <a:pt x="84697" y="0"/>
                  </a:cubicBezTo>
                  <a:lnTo>
                    <a:pt x="0" y="0"/>
                  </a:lnTo>
                  <a:lnTo>
                    <a:pt x="0" y="146176"/>
                  </a:lnTo>
                  <a:lnTo>
                    <a:pt x="42230" y="146176"/>
                  </a:lnTo>
                  <a:lnTo>
                    <a:pt x="42230" y="98870"/>
                  </a:lnTo>
                  <a:close/>
                  <a:moveTo>
                    <a:pt x="42230" y="35716"/>
                  </a:moveTo>
                  <a:lnTo>
                    <a:pt x="81376" y="35716"/>
                  </a:lnTo>
                  <a:cubicBezTo>
                    <a:pt x="84935" y="35716"/>
                    <a:pt x="88019" y="36189"/>
                    <a:pt x="91103" y="37372"/>
                  </a:cubicBezTo>
                  <a:cubicBezTo>
                    <a:pt x="93950" y="38555"/>
                    <a:pt x="96323" y="40210"/>
                    <a:pt x="98220" y="42576"/>
                  </a:cubicBezTo>
                  <a:cubicBezTo>
                    <a:pt x="99881" y="44941"/>
                    <a:pt x="100830" y="48016"/>
                    <a:pt x="100830" y="51564"/>
                  </a:cubicBezTo>
                  <a:cubicBezTo>
                    <a:pt x="100830" y="55112"/>
                    <a:pt x="99881" y="58187"/>
                    <a:pt x="98220" y="60552"/>
                  </a:cubicBezTo>
                  <a:cubicBezTo>
                    <a:pt x="96560" y="62917"/>
                    <a:pt x="94187" y="64573"/>
                    <a:pt x="91340" y="65756"/>
                  </a:cubicBezTo>
                  <a:cubicBezTo>
                    <a:pt x="88493" y="66938"/>
                    <a:pt x="85409" y="67411"/>
                    <a:pt x="82088" y="67411"/>
                  </a:cubicBezTo>
                  <a:lnTo>
                    <a:pt x="42230" y="67411"/>
                  </a:lnTo>
                  <a:lnTo>
                    <a:pt x="42230" y="35716"/>
                  </a:lnTo>
                  <a:close/>
                </a:path>
              </a:pathLst>
            </a:custGeom>
            <a:solidFill>
              <a:srgbClr val="00457C"/>
            </a:solidFill>
            <a:ln w="2358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70" name="Freeform 69">
              <a:extLst>
                <a:ext uri="{FF2B5EF4-FFF2-40B4-BE49-F238E27FC236}">
                  <a16:creationId xmlns:a16="http://schemas.microsoft.com/office/drawing/2014/main" id="{A504B018-529F-5DEA-1967-9040581E4D1D}"/>
                </a:ext>
              </a:extLst>
            </p:cNvPr>
            <p:cNvSpPr/>
            <p:nvPr/>
          </p:nvSpPr>
          <p:spPr>
            <a:xfrm>
              <a:off x="2713737" y="586973"/>
              <a:ext cx="142585" cy="146176"/>
            </a:xfrm>
            <a:custGeom>
              <a:avLst/>
              <a:gdLst>
                <a:gd name="csX0" fmla="*/ 43416 w 142585"/>
                <a:gd name="csY0" fmla="*/ 89409 h 146176"/>
                <a:gd name="csX1" fmla="*/ 131198 w 142585"/>
                <a:gd name="csY1" fmla="*/ 89409 h 146176"/>
                <a:gd name="csX2" fmla="*/ 131198 w 142585"/>
                <a:gd name="csY2" fmla="*/ 55112 h 146176"/>
                <a:gd name="csX3" fmla="*/ 43416 w 142585"/>
                <a:gd name="csY3" fmla="*/ 55112 h 146176"/>
                <a:gd name="csX4" fmla="*/ 43416 w 142585"/>
                <a:gd name="csY4" fmla="*/ 36662 h 146176"/>
                <a:gd name="csX5" fmla="*/ 138790 w 142585"/>
                <a:gd name="csY5" fmla="*/ 36662 h 146176"/>
                <a:gd name="csX6" fmla="*/ 138790 w 142585"/>
                <a:gd name="csY6" fmla="*/ 0 h 146176"/>
                <a:gd name="csX7" fmla="*/ 0 w 142585"/>
                <a:gd name="csY7" fmla="*/ 0 h 146176"/>
                <a:gd name="csX8" fmla="*/ 0 w 142585"/>
                <a:gd name="csY8" fmla="*/ 146176 h 146176"/>
                <a:gd name="csX9" fmla="*/ 142586 w 142585"/>
                <a:gd name="csY9" fmla="*/ 146176 h 146176"/>
                <a:gd name="csX10" fmla="*/ 142586 w 142585"/>
                <a:gd name="csY10" fmla="*/ 109750 h 146176"/>
                <a:gd name="csX11" fmla="*/ 43416 w 142585"/>
                <a:gd name="csY11" fmla="*/ 109750 h 1461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142585" h="146176">
                  <a:moveTo>
                    <a:pt x="43416" y="89409"/>
                  </a:moveTo>
                  <a:lnTo>
                    <a:pt x="131198" y="89409"/>
                  </a:lnTo>
                  <a:lnTo>
                    <a:pt x="131198" y="55112"/>
                  </a:lnTo>
                  <a:lnTo>
                    <a:pt x="43416" y="55112"/>
                  </a:lnTo>
                  <a:lnTo>
                    <a:pt x="43416" y="36662"/>
                  </a:lnTo>
                  <a:lnTo>
                    <a:pt x="138790" y="36662"/>
                  </a:lnTo>
                  <a:lnTo>
                    <a:pt x="138790" y="0"/>
                  </a:lnTo>
                  <a:lnTo>
                    <a:pt x="0" y="0"/>
                  </a:lnTo>
                  <a:lnTo>
                    <a:pt x="0" y="146176"/>
                  </a:lnTo>
                  <a:lnTo>
                    <a:pt x="142586" y="146176"/>
                  </a:lnTo>
                  <a:lnTo>
                    <a:pt x="142586" y="109750"/>
                  </a:lnTo>
                  <a:lnTo>
                    <a:pt x="43416" y="109750"/>
                  </a:lnTo>
                  <a:close/>
                </a:path>
              </a:pathLst>
            </a:custGeom>
            <a:solidFill>
              <a:srgbClr val="00457C"/>
            </a:solidFill>
            <a:ln w="2358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71" name="Freeform 70">
              <a:extLst>
                <a:ext uri="{FF2B5EF4-FFF2-40B4-BE49-F238E27FC236}">
                  <a16:creationId xmlns:a16="http://schemas.microsoft.com/office/drawing/2014/main" id="{BA3FF214-D722-B7B7-F89E-0B4AC2E4D860}"/>
                </a:ext>
              </a:extLst>
            </p:cNvPr>
            <p:cNvSpPr/>
            <p:nvPr/>
          </p:nvSpPr>
          <p:spPr>
            <a:xfrm>
              <a:off x="2525600" y="582716"/>
              <a:ext cx="166073" cy="152799"/>
            </a:xfrm>
            <a:custGeom>
              <a:avLst/>
              <a:gdLst>
                <a:gd name="csX0" fmla="*/ 133570 w 166073"/>
                <a:gd name="csY0" fmla="*/ 101945 h 152799"/>
                <a:gd name="csX1" fmla="*/ 118149 w 166073"/>
                <a:gd name="csY1" fmla="*/ 109514 h 152799"/>
                <a:gd name="csX2" fmla="*/ 97509 w 166073"/>
                <a:gd name="csY2" fmla="*/ 112825 h 152799"/>
                <a:gd name="csX3" fmla="*/ 78766 w 166073"/>
                <a:gd name="csY3" fmla="*/ 110697 h 152799"/>
                <a:gd name="csX4" fmla="*/ 62396 w 166073"/>
                <a:gd name="csY4" fmla="*/ 104074 h 152799"/>
                <a:gd name="csX5" fmla="*/ 50771 w 166073"/>
                <a:gd name="csY5" fmla="*/ 92720 h 152799"/>
                <a:gd name="csX6" fmla="*/ 46501 w 166073"/>
                <a:gd name="csY6" fmla="*/ 76873 h 152799"/>
                <a:gd name="csX7" fmla="*/ 50534 w 166073"/>
                <a:gd name="csY7" fmla="*/ 60552 h 152799"/>
                <a:gd name="csX8" fmla="*/ 61210 w 166073"/>
                <a:gd name="csY8" fmla="*/ 49198 h 152799"/>
                <a:gd name="csX9" fmla="*/ 75919 w 166073"/>
                <a:gd name="csY9" fmla="*/ 42576 h 152799"/>
                <a:gd name="csX10" fmla="*/ 92052 w 166073"/>
                <a:gd name="csY10" fmla="*/ 40447 h 152799"/>
                <a:gd name="csX11" fmla="*/ 112930 w 166073"/>
                <a:gd name="csY11" fmla="*/ 42812 h 152799"/>
                <a:gd name="csX12" fmla="*/ 128351 w 166073"/>
                <a:gd name="csY12" fmla="*/ 48962 h 152799"/>
                <a:gd name="csX13" fmla="*/ 139264 w 166073"/>
                <a:gd name="csY13" fmla="*/ 56294 h 152799"/>
                <a:gd name="csX14" fmla="*/ 164650 w 166073"/>
                <a:gd name="csY14" fmla="*/ 21288 h 152799"/>
                <a:gd name="csX15" fmla="*/ 144958 w 166073"/>
                <a:gd name="csY15" fmla="*/ 10171 h 152799"/>
                <a:gd name="csX16" fmla="*/ 120996 w 166073"/>
                <a:gd name="csY16" fmla="*/ 2602 h 152799"/>
                <a:gd name="csX17" fmla="*/ 94425 w 166073"/>
                <a:gd name="csY17" fmla="*/ 0 h 152799"/>
                <a:gd name="csX18" fmla="*/ 57177 w 166073"/>
                <a:gd name="csY18" fmla="*/ 5440 h 152799"/>
                <a:gd name="csX19" fmla="*/ 27283 w 166073"/>
                <a:gd name="csY19" fmla="*/ 21051 h 152799"/>
                <a:gd name="csX20" fmla="*/ 7117 w 166073"/>
                <a:gd name="csY20" fmla="*/ 45177 h 152799"/>
                <a:gd name="csX21" fmla="*/ 0 w 166073"/>
                <a:gd name="csY21" fmla="*/ 76400 h 152799"/>
                <a:gd name="csX22" fmla="*/ 7117 w 166073"/>
                <a:gd name="csY22" fmla="*/ 107622 h 152799"/>
                <a:gd name="csX23" fmla="*/ 27283 w 166073"/>
                <a:gd name="csY23" fmla="*/ 131748 h 152799"/>
                <a:gd name="csX24" fmla="*/ 57651 w 166073"/>
                <a:gd name="csY24" fmla="*/ 147359 h 152799"/>
                <a:gd name="csX25" fmla="*/ 95136 w 166073"/>
                <a:gd name="csY25" fmla="*/ 152799 h 152799"/>
                <a:gd name="csX26" fmla="*/ 124080 w 166073"/>
                <a:gd name="csY26" fmla="*/ 149015 h 152799"/>
                <a:gd name="csX27" fmla="*/ 148754 w 166073"/>
                <a:gd name="csY27" fmla="*/ 139553 h 152799"/>
                <a:gd name="csX28" fmla="*/ 166073 w 166073"/>
                <a:gd name="csY28" fmla="*/ 128909 h 152799"/>
                <a:gd name="csX29" fmla="*/ 144958 w 166073"/>
                <a:gd name="csY29" fmla="*/ 94612 h 152799"/>
                <a:gd name="csX30" fmla="*/ 133570 w 166073"/>
                <a:gd name="csY30" fmla="*/ 101945 h 1527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</a:cxnLst>
              <a:rect l="l" t="t" r="r" b="b"/>
              <a:pathLst>
                <a:path w="166073" h="152799">
                  <a:moveTo>
                    <a:pt x="133570" y="101945"/>
                  </a:moveTo>
                  <a:cubicBezTo>
                    <a:pt x="129063" y="104783"/>
                    <a:pt x="124080" y="107385"/>
                    <a:pt x="118149" y="109514"/>
                  </a:cubicBezTo>
                  <a:cubicBezTo>
                    <a:pt x="112218" y="111643"/>
                    <a:pt x="105338" y="112825"/>
                    <a:pt x="97509" y="112825"/>
                  </a:cubicBezTo>
                  <a:cubicBezTo>
                    <a:pt x="91103" y="112825"/>
                    <a:pt x="84935" y="112116"/>
                    <a:pt x="78766" y="110697"/>
                  </a:cubicBezTo>
                  <a:cubicBezTo>
                    <a:pt x="72598" y="109277"/>
                    <a:pt x="67141" y="106912"/>
                    <a:pt x="62396" y="104074"/>
                  </a:cubicBezTo>
                  <a:cubicBezTo>
                    <a:pt x="57414" y="100999"/>
                    <a:pt x="53618" y="97214"/>
                    <a:pt x="50771" y="92720"/>
                  </a:cubicBezTo>
                  <a:cubicBezTo>
                    <a:pt x="47924" y="88226"/>
                    <a:pt x="46501" y="83022"/>
                    <a:pt x="46501" y="76873"/>
                  </a:cubicBezTo>
                  <a:cubicBezTo>
                    <a:pt x="46501" y="70723"/>
                    <a:pt x="47924" y="65283"/>
                    <a:pt x="50534" y="60552"/>
                  </a:cubicBezTo>
                  <a:cubicBezTo>
                    <a:pt x="53143" y="56058"/>
                    <a:pt x="56702" y="52273"/>
                    <a:pt x="61210" y="49198"/>
                  </a:cubicBezTo>
                  <a:cubicBezTo>
                    <a:pt x="65718" y="46124"/>
                    <a:pt x="70463" y="43995"/>
                    <a:pt x="75919" y="42576"/>
                  </a:cubicBezTo>
                  <a:cubicBezTo>
                    <a:pt x="81139" y="41156"/>
                    <a:pt x="86595" y="40447"/>
                    <a:pt x="92052" y="40447"/>
                  </a:cubicBezTo>
                  <a:cubicBezTo>
                    <a:pt x="100118" y="40447"/>
                    <a:pt x="106999" y="41156"/>
                    <a:pt x="112930" y="42812"/>
                  </a:cubicBezTo>
                  <a:cubicBezTo>
                    <a:pt x="118861" y="44468"/>
                    <a:pt x="124080" y="46360"/>
                    <a:pt x="128351" y="48962"/>
                  </a:cubicBezTo>
                  <a:cubicBezTo>
                    <a:pt x="132859" y="51327"/>
                    <a:pt x="136417" y="53929"/>
                    <a:pt x="139264" y="56294"/>
                  </a:cubicBezTo>
                  <a:lnTo>
                    <a:pt x="164650" y="21288"/>
                  </a:lnTo>
                  <a:cubicBezTo>
                    <a:pt x="158956" y="17030"/>
                    <a:pt x="152550" y="13482"/>
                    <a:pt x="144958" y="10171"/>
                  </a:cubicBezTo>
                  <a:cubicBezTo>
                    <a:pt x="137366" y="6859"/>
                    <a:pt x="129537" y="4494"/>
                    <a:pt x="120996" y="2602"/>
                  </a:cubicBezTo>
                  <a:cubicBezTo>
                    <a:pt x="112455" y="710"/>
                    <a:pt x="103677" y="0"/>
                    <a:pt x="94425" y="0"/>
                  </a:cubicBezTo>
                  <a:cubicBezTo>
                    <a:pt x="80901" y="0"/>
                    <a:pt x="68565" y="1892"/>
                    <a:pt x="57177" y="5440"/>
                  </a:cubicBezTo>
                  <a:cubicBezTo>
                    <a:pt x="45789" y="8988"/>
                    <a:pt x="35824" y="14192"/>
                    <a:pt x="27283" y="21051"/>
                  </a:cubicBezTo>
                  <a:cubicBezTo>
                    <a:pt x="18743" y="27911"/>
                    <a:pt x="12100" y="35953"/>
                    <a:pt x="7117" y="45177"/>
                  </a:cubicBezTo>
                  <a:cubicBezTo>
                    <a:pt x="2372" y="54402"/>
                    <a:pt x="0" y="64809"/>
                    <a:pt x="0" y="76400"/>
                  </a:cubicBezTo>
                  <a:cubicBezTo>
                    <a:pt x="0" y="87753"/>
                    <a:pt x="2372" y="98160"/>
                    <a:pt x="7117" y="107622"/>
                  </a:cubicBezTo>
                  <a:cubicBezTo>
                    <a:pt x="11862" y="116846"/>
                    <a:pt x="18743" y="124888"/>
                    <a:pt x="27283" y="131748"/>
                  </a:cubicBezTo>
                  <a:cubicBezTo>
                    <a:pt x="36062" y="138607"/>
                    <a:pt x="46026" y="143811"/>
                    <a:pt x="57651" y="147359"/>
                  </a:cubicBezTo>
                  <a:cubicBezTo>
                    <a:pt x="69276" y="150907"/>
                    <a:pt x="81613" y="152799"/>
                    <a:pt x="95136" y="152799"/>
                  </a:cubicBezTo>
                  <a:cubicBezTo>
                    <a:pt x="105338" y="152799"/>
                    <a:pt x="115065" y="151616"/>
                    <a:pt x="124080" y="149015"/>
                  </a:cubicBezTo>
                  <a:cubicBezTo>
                    <a:pt x="133333" y="146413"/>
                    <a:pt x="141400" y="143338"/>
                    <a:pt x="148754" y="139553"/>
                  </a:cubicBezTo>
                  <a:cubicBezTo>
                    <a:pt x="156109" y="135769"/>
                    <a:pt x="161803" y="132221"/>
                    <a:pt x="166073" y="128909"/>
                  </a:cubicBezTo>
                  <a:lnTo>
                    <a:pt x="144958" y="94612"/>
                  </a:lnTo>
                  <a:cubicBezTo>
                    <a:pt x="141874" y="96505"/>
                    <a:pt x="138078" y="99106"/>
                    <a:pt x="133570" y="101945"/>
                  </a:cubicBezTo>
                  <a:close/>
                </a:path>
              </a:pathLst>
            </a:custGeom>
            <a:solidFill>
              <a:srgbClr val="00457C"/>
            </a:solidFill>
            <a:ln w="2358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72" name="Freeform 71">
              <a:extLst>
                <a:ext uri="{FF2B5EF4-FFF2-40B4-BE49-F238E27FC236}">
                  <a16:creationId xmlns:a16="http://schemas.microsoft.com/office/drawing/2014/main" id="{00086AB2-8FA6-A4CF-8A41-DF6332C08B3C}"/>
                </a:ext>
              </a:extLst>
            </p:cNvPr>
            <p:cNvSpPr/>
            <p:nvPr/>
          </p:nvSpPr>
          <p:spPr>
            <a:xfrm>
              <a:off x="2887165" y="586973"/>
              <a:ext cx="142823" cy="146176"/>
            </a:xfrm>
            <a:custGeom>
              <a:avLst/>
              <a:gdLst>
                <a:gd name="csX0" fmla="*/ 142823 w 142823"/>
                <a:gd name="csY0" fmla="*/ 109750 h 146176"/>
                <a:gd name="csX1" fmla="*/ 43416 w 142823"/>
                <a:gd name="csY1" fmla="*/ 109750 h 146176"/>
                <a:gd name="csX2" fmla="*/ 43416 w 142823"/>
                <a:gd name="csY2" fmla="*/ 89409 h 146176"/>
                <a:gd name="csX3" fmla="*/ 131198 w 142823"/>
                <a:gd name="csY3" fmla="*/ 89409 h 146176"/>
                <a:gd name="csX4" fmla="*/ 131198 w 142823"/>
                <a:gd name="csY4" fmla="*/ 55112 h 146176"/>
                <a:gd name="csX5" fmla="*/ 43416 w 142823"/>
                <a:gd name="csY5" fmla="*/ 55112 h 146176"/>
                <a:gd name="csX6" fmla="*/ 43416 w 142823"/>
                <a:gd name="csY6" fmla="*/ 36662 h 146176"/>
                <a:gd name="csX7" fmla="*/ 139027 w 142823"/>
                <a:gd name="csY7" fmla="*/ 36662 h 146176"/>
                <a:gd name="csX8" fmla="*/ 139027 w 142823"/>
                <a:gd name="csY8" fmla="*/ 0 h 146176"/>
                <a:gd name="csX9" fmla="*/ 0 w 142823"/>
                <a:gd name="csY9" fmla="*/ 0 h 146176"/>
                <a:gd name="csX10" fmla="*/ 0 w 142823"/>
                <a:gd name="csY10" fmla="*/ 146176 h 146176"/>
                <a:gd name="csX11" fmla="*/ 142823 w 142823"/>
                <a:gd name="csY11" fmla="*/ 146176 h 1461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142823" h="146176">
                  <a:moveTo>
                    <a:pt x="142823" y="109750"/>
                  </a:moveTo>
                  <a:lnTo>
                    <a:pt x="43416" y="109750"/>
                  </a:lnTo>
                  <a:lnTo>
                    <a:pt x="43416" y="89409"/>
                  </a:lnTo>
                  <a:lnTo>
                    <a:pt x="131198" y="89409"/>
                  </a:lnTo>
                  <a:lnTo>
                    <a:pt x="131198" y="55112"/>
                  </a:lnTo>
                  <a:lnTo>
                    <a:pt x="43416" y="55112"/>
                  </a:lnTo>
                  <a:lnTo>
                    <a:pt x="43416" y="36662"/>
                  </a:lnTo>
                  <a:lnTo>
                    <a:pt x="139027" y="36662"/>
                  </a:lnTo>
                  <a:lnTo>
                    <a:pt x="139027" y="0"/>
                  </a:lnTo>
                  <a:lnTo>
                    <a:pt x="0" y="0"/>
                  </a:lnTo>
                  <a:lnTo>
                    <a:pt x="0" y="146176"/>
                  </a:lnTo>
                  <a:lnTo>
                    <a:pt x="142823" y="146176"/>
                  </a:lnTo>
                  <a:close/>
                </a:path>
              </a:pathLst>
            </a:custGeom>
            <a:solidFill>
              <a:srgbClr val="00457C"/>
            </a:solidFill>
            <a:ln w="2358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</p:grpSp>
      <p:pic>
        <p:nvPicPr>
          <p:cNvPr id="73" name="Picture 72">
            <a:extLst>
              <a:ext uri="{FF2B5EF4-FFF2-40B4-BE49-F238E27FC236}">
                <a16:creationId xmlns:a16="http://schemas.microsoft.com/office/drawing/2014/main" id="{915D1646-9A0C-CF63-AF30-DA1017F1CE3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46313" y="422824"/>
            <a:ext cx="2090055" cy="637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0147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2">
            <a:extLst>
              <a:ext uri="{FF2B5EF4-FFF2-40B4-BE49-F238E27FC236}">
                <a16:creationId xmlns:a16="http://schemas.microsoft.com/office/drawing/2014/main" id="{8D292034-A2E5-4156-D56E-E8D054D14F8C}"/>
              </a:ext>
            </a:extLst>
          </p:cNvPr>
          <p:cNvSpPr txBox="1">
            <a:spLocks/>
          </p:cNvSpPr>
          <p:nvPr/>
        </p:nvSpPr>
        <p:spPr>
          <a:xfrm>
            <a:off x="2532085" y="4360106"/>
            <a:ext cx="7191375" cy="639763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i="1" kern="1200">
                <a:solidFill>
                  <a:srgbClr val="44B5C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en-US" dirty="0"/>
              <a:t>ipa@mit.edu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C494D61-DB17-C937-FD97-C2CA6B64B0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7461" y="3202351"/>
            <a:ext cx="1568860" cy="429123"/>
          </a:xfrm>
          <a:prstGeom prst="rect">
            <a:avLst/>
          </a:prstGeom>
        </p:spPr>
      </p:pic>
      <p:sp>
        <p:nvSpPr>
          <p:cNvPr id="4" name="Freeform 3">
            <a:extLst>
              <a:ext uri="{FF2B5EF4-FFF2-40B4-BE49-F238E27FC236}">
                <a16:creationId xmlns:a16="http://schemas.microsoft.com/office/drawing/2014/main" id="{E1BD8782-E87F-6451-609E-17723CBA07B2}"/>
              </a:ext>
            </a:extLst>
          </p:cNvPr>
          <p:cNvSpPr/>
          <p:nvPr/>
        </p:nvSpPr>
        <p:spPr>
          <a:xfrm>
            <a:off x="6586962" y="3208809"/>
            <a:ext cx="201267" cy="201567"/>
          </a:xfrm>
          <a:custGeom>
            <a:avLst/>
            <a:gdLst>
              <a:gd name="csX0" fmla="*/ 200813 w 201267"/>
              <a:gd name="csY0" fmla="*/ 454 h 201567"/>
              <a:gd name="csX1" fmla="*/ 60790 w 201267"/>
              <a:gd name="csY1" fmla="*/ 104642 h 201567"/>
              <a:gd name="csX2" fmla="*/ 0 w 201267"/>
              <a:gd name="csY2" fmla="*/ 184997 h 201567"/>
              <a:gd name="csX3" fmla="*/ 4098 w 201267"/>
              <a:gd name="csY3" fmla="*/ 189083 h 201567"/>
              <a:gd name="csX4" fmla="*/ 34380 w 201267"/>
              <a:gd name="csY4" fmla="*/ 152084 h 201567"/>
              <a:gd name="csX5" fmla="*/ 102228 w 201267"/>
              <a:gd name="csY5" fmla="*/ 99195 h 201567"/>
              <a:gd name="csX6" fmla="*/ 49406 w 201267"/>
              <a:gd name="csY6" fmla="*/ 167292 h 201567"/>
              <a:gd name="csX7" fmla="*/ 12522 w 201267"/>
              <a:gd name="csY7" fmla="*/ 197482 h 201567"/>
              <a:gd name="csX8" fmla="*/ 16621 w 201267"/>
              <a:gd name="csY8" fmla="*/ 201568 h 201567"/>
              <a:gd name="csX9" fmla="*/ 96991 w 201267"/>
              <a:gd name="csY9" fmla="*/ 140734 h 201567"/>
              <a:gd name="csX10" fmla="*/ 200813 w 201267"/>
              <a:gd name="csY10" fmla="*/ 454 h 20156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201267" h="201567">
                <a:moveTo>
                  <a:pt x="200813" y="454"/>
                </a:moveTo>
                <a:cubicBezTo>
                  <a:pt x="194438" y="-5902"/>
                  <a:pt x="109286" y="55839"/>
                  <a:pt x="60790" y="104642"/>
                </a:cubicBezTo>
                <a:cubicBezTo>
                  <a:pt x="30281" y="135059"/>
                  <a:pt x="5237" y="170243"/>
                  <a:pt x="0" y="184997"/>
                </a:cubicBezTo>
                <a:lnTo>
                  <a:pt x="4098" y="189083"/>
                </a:lnTo>
                <a:cubicBezTo>
                  <a:pt x="7741" y="181365"/>
                  <a:pt x="17076" y="169335"/>
                  <a:pt x="34380" y="152084"/>
                </a:cubicBezTo>
                <a:cubicBezTo>
                  <a:pt x="61701" y="124845"/>
                  <a:pt x="99723" y="96471"/>
                  <a:pt x="102228" y="99195"/>
                </a:cubicBezTo>
                <a:cubicBezTo>
                  <a:pt x="104960" y="101918"/>
                  <a:pt x="76728" y="139826"/>
                  <a:pt x="49406" y="167292"/>
                </a:cubicBezTo>
                <a:cubicBezTo>
                  <a:pt x="32330" y="184316"/>
                  <a:pt x="20263" y="193850"/>
                  <a:pt x="12522" y="197482"/>
                </a:cubicBezTo>
                <a:lnTo>
                  <a:pt x="16621" y="201568"/>
                </a:lnTo>
                <a:cubicBezTo>
                  <a:pt x="31420" y="196347"/>
                  <a:pt x="66482" y="171151"/>
                  <a:pt x="96991" y="140734"/>
                </a:cubicBezTo>
                <a:cubicBezTo>
                  <a:pt x="145259" y="91931"/>
                  <a:pt x="207188" y="6809"/>
                  <a:pt x="200813" y="454"/>
                </a:cubicBezTo>
              </a:path>
            </a:pathLst>
          </a:custGeom>
          <a:solidFill>
            <a:srgbClr val="00B4EC"/>
          </a:solidFill>
          <a:ln w="2267" cap="flat">
            <a:noFill/>
            <a:prstDash val="solid"/>
            <a:miter/>
          </a:ln>
        </p:spPr>
        <p:txBody>
          <a:bodyPr/>
          <a:lstStyle/>
          <a:p>
            <a:endParaRPr lang="en-IT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A1F8BC07-05F5-C1EE-3711-FB49FF975CA6}"/>
              </a:ext>
            </a:extLst>
          </p:cNvPr>
          <p:cNvSpPr/>
          <p:nvPr/>
        </p:nvSpPr>
        <p:spPr>
          <a:xfrm>
            <a:off x="6576489" y="3456456"/>
            <a:ext cx="282930" cy="169731"/>
          </a:xfrm>
          <a:custGeom>
            <a:avLst/>
            <a:gdLst>
              <a:gd name="csX0" fmla="*/ 282777 w 282930"/>
              <a:gd name="csY0" fmla="*/ 168881 h 169731"/>
              <a:gd name="csX1" fmla="*/ 119987 w 282930"/>
              <a:gd name="csY1" fmla="*/ 46306 h 169731"/>
              <a:gd name="csX2" fmla="*/ 11384 w 282930"/>
              <a:gd name="csY2" fmla="*/ 0 h 169731"/>
              <a:gd name="csX3" fmla="*/ 8652 w 282930"/>
              <a:gd name="csY3" fmla="*/ 4994 h 169731"/>
              <a:gd name="csX4" fmla="*/ 59424 w 282930"/>
              <a:gd name="csY4" fmla="*/ 28601 h 169731"/>
              <a:gd name="csX5" fmla="*/ 140933 w 282930"/>
              <a:gd name="csY5" fmla="*/ 87619 h 169731"/>
              <a:gd name="csX6" fmla="*/ 48723 w 282930"/>
              <a:gd name="csY6" fmla="*/ 46987 h 169731"/>
              <a:gd name="csX7" fmla="*/ 2732 w 282930"/>
              <a:gd name="csY7" fmla="*/ 15208 h 169731"/>
              <a:gd name="csX8" fmla="*/ 0 w 282930"/>
              <a:gd name="csY8" fmla="*/ 20202 h 169731"/>
              <a:gd name="csX9" fmla="*/ 94714 w 282930"/>
              <a:gd name="csY9" fmla="*/ 90342 h 169731"/>
              <a:gd name="csX10" fmla="*/ 282777 w 282930"/>
              <a:gd name="csY10" fmla="*/ 168881 h 16973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282930" h="169731">
                <a:moveTo>
                  <a:pt x="282777" y="168881"/>
                </a:moveTo>
                <a:cubicBezTo>
                  <a:pt x="287331" y="161164"/>
                  <a:pt x="189884" y="86484"/>
                  <a:pt x="119987" y="46306"/>
                </a:cubicBezTo>
                <a:cubicBezTo>
                  <a:pt x="76272" y="21110"/>
                  <a:pt x="29371" y="2497"/>
                  <a:pt x="11384" y="0"/>
                </a:cubicBezTo>
                <a:lnTo>
                  <a:pt x="8652" y="4994"/>
                </a:lnTo>
                <a:cubicBezTo>
                  <a:pt x="18214" y="7264"/>
                  <a:pt x="34607" y="14527"/>
                  <a:pt x="59424" y="28601"/>
                </a:cubicBezTo>
                <a:cubicBezTo>
                  <a:pt x="98812" y="51073"/>
                  <a:pt x="142755" y="84441"/>
                  <a:pt x="140933" y="87619"/>
                </a:cubicBezTo>
                <a:cubicBezTo>
                  <a:pt x="139112" y="90796"/>
                  <a:pt x="87884" y="69686"/>
                  <a:pt x="48723" y="46987"/>
                </a:cubicBezTo>
                <a:cubicBezTo>
                  <a:pt x="24134" y="32914"/>
                  <a:pt x="9562" y="22245"/>
                  <a:pt x="2732" y="15208"/>
                </a:cubicBezTo>
                <a:lnTo>
                  <a:pt x="0" y="20202"/>
                </a:lnTo>
                <a:cubicBezTo>
                  <a:pt x="11156" y="34276"/>
                  <a:pt x="50772" y="65146"/>
                  <a:pt x="94714" y="90342"/>
                </a:cubicBezTo>
                <a:cubicBezTo>
                  <a:pt x="164384" y="130293"/>
                  <a:pt x="278451" y="176599"/>
                  <a:pt x="282777" y="168881"/>
                </a:cubicBezTo>
              </a:path>
            </a:pathLst>
          </a:custGeom>
          <a:solidFill>
            <a:srgbClr val="00B4EC"/>
          </a:solidFill>
          <a:ln w="2267" cap="flat">
            <a:noFill/>
            <a:prstDash val="solid"/>
            <a:miter/>
          </a:ln>
        </p:spPr>
        <p:txBody>
          <a:bodyPr/>
          <a:lstStyle/>
          <a:p>
            <a:endParaRPr lang="en-IT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96C8EAC0-76F0-3E80-30A7-3E17FA659706}"/>
              </a:ext>
            </a:extLst>
          </p:cNvPr>
          <p:cNvSpPr/>
          <p:nvPr/>
        </p:nvSpPr>
        <p:spPr>
          <a:xfrm>
            <a:off x="6269238" y="3466898"/>
            <a:ext cx="261032" cy="259337"/>
          </a:xfrm>
          <a:custGeom>
            <a:avLst/>
            <a:gdLst>
              <a:gd name="csX0" fmla="*/ 341 w 261032"/>
              <a:gd name="csY0" fmla="*/ 258997 h 259337"/>
              <a:gd name="csX1" fmla="*/ 142184 w 261032"/>
              <a:gd name="csY1" fmla="*/ 82171 h 259337"/>
              <a:gd name="csX2" fmla="*/ 244412 w 261032"/>
              <a:gd name="csY2" fmla="*/ 0 h 259337"/>
              <a:gd name="csX3" fmla="*/ 248510 w 261032"/>
              <a:gd name="csY3" fmla="*/ 4086 h 259337"/>
              <a:gd name="csX4" fmla="*/ 201153 w 261032"/>
              <a:gd name="csY4" fmla="*/ 44490 h 259337"/>
              <a:gd name="csX5" fmla="*/ 129662 w 261032"/>
              <a:gd name="csY5" fmla="*/ 130747 h 259337"/>
              <a:gd name="csX6" fmla="*/ 216408 w 261032"/>
              <a:gd name="csY6" fmla="*/ 59699 h 259337"/>
              <a:gd name="csX7" fmla="*/ 256934 w 261032"/>
              <a:gd name="csY7" fmla="*/ 12711 h 259337"/>
              <a:gd name="csX8" fmla="*/ 261033 w 261032"/>
              <a:gd name="csY8" fmla="*/ 16797 h 259337"/>
              <a:gd name="csX9" fmla="*/ 178385 w 261032"/>
              <a:gd name="csY9" fmla="*/ 118489 h 259337"/>
              <a:gd name="csX10" fmla="*/ 341 w 261032"/>
              <a:gd name="csY10" fmla="*/ 258997 h 25933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261032" h="259337">
                <a:moveTo>
                  <a:pt x="341" y="258997"/>
                </a:moveTo>
                <a:cubicBezTo>
                  <a:pt x="-6034" y="252641"/>
                  <a:pt x="78434" y="145501"/>
                  <a:pt x="142184" y="82171"/>
                </a:cubicBezTo>
                <a:cubicBezTo>
                  <a:pt x="182028" y="42447"/>
                  <a:pt x="226426" y="8172"/>
                  <a:pt x="244412" y="0"/>
                </a:cubicBezTo>
                <a:lnTo>
                  <a:pt x="248510" y="4086"/>
                </a:lnTo>
                <a:cubicBezTo>
                  <a:pt x="238948" y="9534"/>
                  <a:pt x="223693" y="22245"/>
                  <a:pt x="201153" y="44490"/>
                </a:cubicBezTo>
                <a:cubicBezTo>
                  <a:pt x="165408" y="80128"/>
                  <a:pt x="126930" y="128023"/>
                  <a:pt x="129662" y="130747"/>
                </a:cubicBezTo>
                <a:cubicBezTo>
                  <a:pt x="132394" y="133471"/>
                  <a:pt x="180662" y="95336"/>
                  <a:pt x="216408" y="59699"/>
                </a:cubicBezTo>
                <a:cubicBezTo>
                  <a:pt x="238948" y="37454"/>
                  <a:pt x="251698" y="22018"/>
                  <a:pt x="256934" y="12711"/>
                </a:cubicBezTo>
                <a:lnTo>
                  <a:pt x="261033" y="16797"/>
                </a:lnTo>
                <a:cubicBezTo>
                  <a:pt x="252609" y="34730"/>
                  <a:pt x="218229" y="78766"/>
                  <a:pt x="178385" y="118489"/>
                </a:cubicBezTo>
                <a:cubicBezTo>
                  <a:pt x="114408" y="181366"/>
                  <a:pt x="6716" y="265353"/>
                  <a:pt x="341" y="258997"/>
                </a:cubicBezTo>
              </a:path>
            </a:pathLst>
          </a:custGeom>
          <a:solidFill>
            <a:srgbClr val="00B4EC"/>
          </a:solidFill>
          <a:ln w="2267" cap="flat">
            <a:noFill/>
            <a:prstDash val="solid"/>
            <a:miter/>
          </a:ln>
        </p:spPr>
        <p:txBody>
          <a:bodyPr/>
          <a:lstStyle/>
          <a:p>
            <a:endParaRPr lang="en-IT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BBC10BAA-26AD-8C0F-D438-E4A517FD6CCD}"/>
              </a:ext>
            </a:extLst>
          </p:cNvPr>
          <p:cNvSpPr/>
          <p:nvPr/>
        </p:nvSpPr>
        <p:spPr>
          <a:xfrm>
            <a:off x="6280995" y="3291253"/>
            <a:ext cx="227873" cy="139553"/>
          </a:xfrm>
          <a:custGeom>
            <a:avLst/>
            <a:gdLst>
              <a:gd name="csX0" fmla="*/ 195 w 227873"/>
              <a:gd name="csY0" fmla="*/ 1089 h 139553"/>
              <a:gd name="csX1" fmla="*/ 153423 w 227873"/>
              <a:gd name="csY1" fmla="*/ 60334 h 139553"/>
              <a:gd name="csX2" fmla="*/ 227873 w 227873"/>
              <a:gd name="csY2" fmla="*/ 119351 h 139553"/>
              <a:gd name="csX3" fmla="*/ 225141 w 227873"/>
              <a:gd name="csY3" fmla="*/ 124345 h 139553"/>
              <a:gd name="csX4" fmla="*/ 188940 w 227873"/>
              <a:gd name="csY4" fmla="*/ 97787 h 139553"/>
              <a:gd name="csX5" fmla="*/ 113806 w 227873"/>
              <a:gd name="csY5" fmla="*/ 66916 h 139553"/>
              <a:gd name="csX6" fmla="*/ 178012 w 227873"/>
              <a:gd name="csY6" fmla="*/ 116400 h 139553"/>
              <a:gd name="csX7" fmla="*/ 218994 w 227873"/>
              <a:gd name="csY7" fmla="*/ 134560 h 139553"/>
              <a:gd name="csX8" fmla="*/ 216262 w 227873"/>
              <a:gd name="csY8" fmla="*/ 139553 h 139553"/>
              <a:gd name="csX9" fmla="*/ 127923 w 227873"/>
              <a:gd name="csY9" fmla="*/ 104370 h 139553"/>
              <a:gd name="csX10" fmla="*/ 195 w 227873"/>
              <a:gd name="csY10" fmla="*/ 1089 h 13955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227873" h="139553">
                <a:moveTo>
                  <a:pt x="195" y="1089"/>
                </a:moveTo>
                <a:cubicBezTo>
                  <a:pt x="4748" y="-6629"/>
                  <a:pt x="97414" y="28101"/>
                  <a:pt x="153423" y="60334"/>
                </a:cubicBezTo>
                <a:cubicBezTo>
                  <a:pt x="188485" y="80536"/>
                  <a:pt x="219677" y="106640"/>
                  <a:pt x="227873" y="119351"/>
                </a:cubicBezTo>
                <a:lnTo>
                  <a:pt x="225141" y="124345"/>
                </a:lnTo>
                <a:cubicBezTo>
                  <a:pt x="220132" y="117989"/>
                  <a:pt x="208521" y="109364"/>
                  <a:pt x="188940" y="97787"/>
                </a:cubicBezTo>
                <a:cubicBezTo>
                  <a:pt x="157293" y="79628"/>
                  <a:pt x="115628" y="63738"/>
                  <a:pt x="113806" y="66916"/>
                </a:cubicBezTo>
                <a:cubicBezTo>
                  <a:pt x="111985" y="70094"/>
                  <a:pt x="146592" y="98241"/>
                  <a:pt x="178012" y="116400"/>
                </a:cubicBezTo>
                <a:cubicBezTo>
                  <a:pt x="197820" y="127750"/>
                  <a:pt x="211025" y="133425"/>
                  <a:pt x="218994" y="134560"/>
                </a:cubicBezTo>
                <a:lnTo>
                  <a:pt x="216262" y="139553"/>
                </a:lnTo>
                <a:cubicBezTo>
                  <a:pt x="201235" y="138645"/>
                  <a:pt x="163213" y="124799"/>
                  <a:pt x="127923" y="104370"/>
                </a:cubicBezTo>
                <a:cubicBezTo>
                  <a:pt x="71914" y="72137"/>
                  <a:pt x="-4359" y="9034"/>
                  <a:pt x="195" y="1089"/>
                </a:cubicBezTo>
              </a:path>
            </a:pathLst>
          </a:custGeom>
          <a:solidFill>
            <a:srgbClr val="00B4EC"/>
          </a:solidFill>
          <a:ln w="2267" cap="flat">
            <a:noFill/>
            <a:prstDash val="solid"/>
            <a:miter/>
          </a:ln>
        </p:spPr>
        <p:txBody>
          <a:bodyPr/>
          <a:lstStyle/>
          <a:p>
            <a:endParaRPr lang="en-IT"/>
          </a:p>
        </p:txBody>
      </p:sp>
      <p:grpSp>
        <p:nvGrpSpPr>
          <p:cNvPr id="8" name="Graphic 10">
            <a:extLst>
              <a:ext uri="{FF2B5EF4-FFF2-40B4-BE49-F238E27FC236}">
                <a16:creationId xmlns:a16="http://schemas.microsoft.com/office/drawing/2014/main" id="{69704E04-AD8A-005E-8147-AE74598BCC91}"/>
              </a:ext>
            </a:extLst>
          </p:cNvPr>
          <p:cNvGrpSpPr/>
          <p:nvPr/>
        </p:nvGrpSpPr>
        <p:grpSpPr>
          <a:xfrm>
            <a:off x="6269238" y="3208809"/>
            <a:ext cx="590182" cy="517425"/>
            <a:chOff x="6269238" y="3208809"/>
            <a:chExt cx="590182" cy="517425"/>
          </a:xfrm>
          <a:solidFill>
            <a:srgbClr val="00457C"/>
          </a:solidFill>
        </p:grpSpPr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76733E90-2698-428D-77E4-3B0102C1504F}"/>
                </a:ext>
              </a:extLst>
            </p:cNvPr>
            <p:cNvSpPr/>
            <p:nvPr/>
          </p:nvSpPr>
          <p:spPr>
            <a:xfrm>
              <a:off x="6586962" y="3208809"/>
              <a:ext cx="201267" cy="201567"/>
            </a:xfrm>
            <a:custGeom>
              <a:avLst/>
              <a:gdLst>
                <a:gd name="csX0" fmla="*/ 200813 w 201267"/>
                <a:gd name="csY0" fmla="*/ 454 h 201567"/>
                <a:gd name="csX1" fmla="*/ 60790 w 201267"/>
                <a:gd name="csY1" fmla="*/ 104642 h 201567"/>
                <a:gd name="csX2" fmla="*/ 0 w 201267"/>
                <a:gd name="csY2" fmla="*/ 184997 h 201567"/>
                <a:gd name="csX3" fmla="*/ 4098 w 201267"/>
                <a:gd name="csY3" fmla="*/ 189083 h 201567"/>
                <a:gd name="csX4" fmla="*/ 34380 w 201267"/>
                <a:gd name="csY4" fmla="*/ 152084 h 201567"/>
                <a:gd name="csX5" fmla="*/ 102228 w 201267"/>
                <a:gd name="csY5" fmla="*/ 99195 h 201567"/>
                <a:gd name="csX6" fmla="*/ 49406 w 201267"/>
                <a:gd name="csY6" fmla="*/ 167292 h 201567"/>
                <a:gd name="csX7" fmla="*/ 12522 w 201267"/>
                <a:gd name="csY7" fmla="*/ 197482 h 201567"/>
                <a:gd name="csX8" fmla="*/ 16621 w 201267"/>
                <a:gd name="csY8" fmla="*/ 201568 h 201567"/>
                <a:gd name="csX9" fmla="*/ 96991 w 201267"/>
                <a:gd name="csY9" fmla="*/ 140734 h 201567"/>
                <a:gd name="csX10" fmla="*/ 200813 w 201267"/>
                <a:gd name="csY10" fmla="*/ 454 h 2015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201267" h="201567">
                  <a:moveTo>
                    <a:pt x="200813" y="454"/>
                  </a:moveTo>
                  <a:cubicBezTo>
                    <a:pt x="194438" y="-5902"/>
                    <a:pt x="109286" y="55839"/>
                    <a:pt x="60790" y="104642"/>
                  </a:cubicBezTo>
                  <a:cubicBezTo>
                    <a:pt x="30281" y="135059"/>
                    <a:pt x="5237" y="170243"/>
                    <a:pt x="0" y="184997"/>
                  </a:cubicBezTo>
                  <a:lnTo>
                    <a:pt x="4098" y="189083"/>
                  </a:lnTo>
                  <a:cubicBezTo>
                    <a:pt x="7741" y="181365"/>
                    <a:pt x="17076" y="169335"/>
                    <a:pt x="34380" y="152084"/>
                  </a:cubicBezTo>
                  <a:cubicBezTo>
                    <a:pt x="61701" y="124845"/>
                    <a:pt x="99723" y="96471"/>
                    <a:pt x="102228" y="99195"/>
                  </a:cubicBezTo>
                  <a:cubicBezTo>
                    <a:pt x="104960" y="101918"/>
                    <a:pt x="76728" y="139826"/>
                    <a:pt x="49406" y="167292"/>
                  </a:cubicBezTo>
                  <a:cubicBezTo>
                    <a:pt x="32330" y="184316"/>
                    <a:pt x="20263" y="193850"/>
                    <a:pt x="12522" y="197482"/>
                  </a:cubicBezTo>
                  <a:lnTo>
                    <a:pt x="16621" y="201568"/>
                  </a:lnTo>
                  <a:cubicBezTo>
                    <a:pt x="31420" y="196347"/>
                    <a:pt x="66482" y="171151"/>
                    <a:pt x="96991" y="140734"/>
                  </a:cubicBezTo>
                  <a:cubicBezTo>
                    <a:pt x="145259" y="91931"/>
                    <a:pt x="207188" y="6809"/>
                    <a:pt x="200813" y="454"/>
                  </a:cubicBezTo>
                </a:path>
              </a:pathLst>
            </a:custGeom>
            <a:solidFill>
              <a:srgbClr val="00457C"/>
            </a:solidFill>
            <a:ln w="2267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0E89BFB9-D40A-2127-17E0-8446B7ECDEB4}"/>
                </a:ext>
              </a:extLst>
            </p:cNvPr>
            <p:cNvSpPr/>
            <p:nvPr/>
          </p:nvSpPr>
          <p:spPr>
            <a:xfrm>
              <a:off x="6576489" y="3456456"/>
              <a:ext cx="282930" cy="169731"/>
            </a:xfrm>
            <a:custGeom>
              <a:avLst/>
              <a:gdLst>
                <a:gd name="csX0" fmla="*/ 282777 w 282930"/>
                <a:gd name="csY0" fmla="*/ 168881 h 169731"/>
                <a:gd name="csX1" fmla="*/ 119987 w 282930"/>
                <a:gd name="csY1" fmla="*/ 46306 h 169731"/>
                <a:gd name="csX2" fmla="*/ 11384 w 282930"/>
                <a:gd name="csY2" fmla="*/ 0 h 169731"/>
                <a:gd name="csX3" fmla="*/ 8652 w 282930"/>
                <a:gd name="csY3" fmla="*/ 4994 h 169731"/>
                <a:gd name="csX4" fmla="*/ 59424 w 282930"/>
                <a:gd name="csY4" fmla="*/ 28601 h 169731"/>
                <a:gd name="csX5" fmla="*/ 140933 w 282930"/>
                <a:gd name="csY5" fmla="*/ 87619 h 169731"/>
                <a:gd name="csX6" fmla="*/ 48723 w 282930"/>
                <a:gd name="csY6" fmla="*/ 46987 h 169731"/>
                <a:gd name="csX7" fmla="*/ 2732 w 282930"/>
                <a:gd name="csY7" fmla="*/ 15208 h 169731"/>
                <a:gd name="csX8" fmla="*/ 0 w 282930"/>
                <a:gd name="csY8" fmla="*/ 20202 h 169731"/>
                <a:gd name="csX9" fmla="*/ 94714 w 282930"/>
                <a:gd name="csY9" fmla="*/ 90342 h 169731"/>
                <a:gd name="csX10" fmla="*/ 282777 w 282930"/>
                <a:gd name="csY10" fmla="*/ 168881 h 1697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282930" h="169731">
                  <a:moveTo>
                    <a:pt x="282777" y="168881"/>
                  </a:moveTo>
                  <a:cubicBezTo>
                    <a:pt x="287331" y="161164"/>
                    <a:pt x="189884" y="86484"/>
                    <a:pt x="119987" y="46306"/>
                  </a:cubicBezTo>
                  <a:cubicBezTo>
                    <a:pt x="76272" y="21110"/>
                    <a:pt x="29371" y="2497"/>
                    <a:pt x="11384" y="0"/>
                  </a:cubicBezTo>
                  <a:lnTo>
                    <a:pt x="8652" y="4994"/>
                  </a:lnTo>
                  <a:cubicBezTo>
                    <a:pt x="18214" y="7264"/>
                    <a:pt x="34607" y="14527"/>
                    <a:pt x="59424" y="28601"/>
                  </a:cubicBezTo>
                  <a:cubicBezTo>
                    <a:pt x="98812" y="51073"/>
                    <a:pt x="142755" y="84441"/>
                    <a:pt x="140933" y="87619"/>
                  </a:cubicBezTo>
                  <a:cubicBezTo>
                    <a:pt x="139112" y="90796"/>
                    <a:pt x="87884" y="69686"/>
                    <a:pt x="48723" y="46987"/>
                  </a:cubicBezTo>
                  <a:cubicBezTo>
                    <a:pt x="24134" y="32914"/>
                    <a:pt x="9562" y="22245"/>
                    <a:pt x="2732" y="15208"/>
                  </a:cubicBezTo>
                  <a:lnTo>
                    <a:pt x="0" y="20202"/>
                  </a:lnTo>
                  <a:cubicBezTo>
                    <a:pt x="11156" y="34276"/>
                    <a:pt x="50772" y="65146"/>
                    <a:pt x="94714" y="90342"/>
                  </a:cubicBezTo>
                  <a:cubicBezTo>
                    <a:pt x="164384" y="130293"/>
                    <a:pt x="278451" y="176599"/>
                    <a:pt x="282777" y="168881"/>
                  </a:cubicBezTo>
                </a:path>
              </a:pathLst>
            </a:custGeom>
            <a:solidFill>
              <a:srgbClr val="00457C"/>
            </a:solidFill>
            <a:ln w="2267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2D978F62-B228-D168-1FDD-549BEE0067BE}"/>
                </a:ext>
              </a:extLst>
            </p:cNvPr>
            <p:cNvSpPr/>
            <p:nvPr/>
          </p:nvSpPr>
          <p:spPr>
            <a:xfrm>
              <a:off x="6269238" y="3466898"/>
              <a:ext cx="261032" cy="259337"/>
            </a:xfrm>
            <a:custGeom>
              <a:avLst/>
              <a:gdLst>
                <a:gd name="csX0" fmla="*/ 341 w 261032"/>
                <a:gd name="csY0" fmla="*/ 258997 h 259337"/>
                <a:gd name="csX1" fmla="*/ 142184 w 261032"/>
                <a:gd name="csY1" fmla="*/ 82171 h 259337"/>
                <a:gd name="csX2" fmla="*/ 244412 w 261032"/>
                <a:gd name="csY2" fmla="*/ 0 h 259337"/>
                <a:gd name="csX3" fmla="*/ 248510 w 261032"/>
                <a:gd name="csY3" fmla="*/ 4086 h 259337"/>
                <a:gd name="csX4" fmla="*/ 201153 w 261032"/>
                <a:gd name="csY4" fmla="*/ 44490 h 259337"/>
                <a:gd name="csX5" fmla="*/ 129662 w 261032"/>
                <a:gd name="csY5" fmla="*/ 130747 h 259337"/>
                <a:gd name="csX6" fmla="*/ 216408 w 261032"/>
                <a:gd name="csY6" fmla="*/ 59699 h 259337"/>
                <a:gd name="csX7" fmla="*/ 256934 w 261032"/>
                <a:gd name="csY7" fmla="*/ 12711 h 259337"/>
                <a:gd name="csX8" fmla="*/ 261033 w 261032"/>
                <a:gd name="csY8" fmla="*/ 16797 h 259337"/>
                <a:gd name="csX9" fmla="*/ 178385 w 261032"/>
                <a:gd name="csY9" fmla="*/ 118489 h 259337"/>
                <a:gd name="csX10" fmla="*/ 341 w 261032"/>
                <a:gd name="csY10" fmla="*/ 258997 h 2593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261032" h="259337">
                  <a:moveTo>
                    <a:pt x="341" y="258997"/>
                  </a:moveTo>
                  <a:cubicBezTo>
                    <a:pt x="-6034" y="252641"/>
                    <a:pt x="78434" y="145501"/>
                    <a:pt x="142184" y="82171"/>
                  </a:cubicBezTo>
                  <a:cubicBezTo>
                    <a:pt x="182028" y="42447"/>
                    <a:pt x="226426" y="8172"/>
                    <a:pt x="244412" y="0"/>
                  </a:cubicBezTo>
                  <a:lnTo>
                    <a:pt x="248510" y="4086"/>
                  </a:lnTo>
                  <a:cubicBezTo>
                    <a:pt x="238948" y="9534"/>
                    <a:pt x="223693" y="22245"/>
                    <a:pt x="201153" y="44490"/>
                  </a:cubicBezTo>
                  <a:cubicBezTo>
                    <a:pt x="165408" y="80128"/>
                    <a:pt x="126930" y="128023"/>
                    <a:pt x="129662" y="130747"/>
                  </a:cubicBezTo>
                  <a:cubicBezTo>
                    <a:pt x="132394" y="133471"/>
                    <a:pt x="180662" y="95336"/>
                    <a:pt x="216408" y="59699"/>
                  </a:cubicBezTo>
                  <a:cubicBezTo>
                    <a:pt x="238948" y="37454"/>
                    <a:pt x="251698" y="22018"/>
                    <a:pt x="256934" y="12711"/>
                  </a:cubicBezTo>
                  <a:lnTo>
                    <a:pt x="261033" y="16797"/>
                  </a:lnTo>
                  <a:cubicBezTo>
                    <a:pt x="252609" y="34730"/>
                    <a:pt x="218229" y="78766"/>
                    <a:pt x="178385" y="118489"/>
                  </a:cubicBezTo>
                  <a:cubicBezTo>
                    <a:pt x="114408" y="181366"/>
                    <a:pt x="6716" y="265353"/>
                    <a:pt x="341" y="258997"/>
                  </a:cubicBezTo>
                </a:path>
              </a:pathLst>
            </a:custGeom>
            <a:solidFill>
              <a:srgbClr val="00457C"/>
            </a:solidFill>
            <a:ln w="2267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A01A2A1A-98AA-7F85-2C5D-04E6D3C9FA17}"/>
                </a:ext>
              </a:extLst>
            </p:cNvPr>
            <p:cNvSpPr/>
            <p:nvPr/>
          </p:nvSpPr>
          <p:spPr>
            <a:xfrm>
              <a:off x="6280995" y="3291253"/>
              <a:ext cx="227873" cy="139553"/>
            </a:xfrm>
            <a:custGeom>
              <a:avLst/>
              <a:gdLst>
                <a:gd name="csX0" fmla="*/ 195 w 227873"/>
                <a:gd name="csY0" fmla="*/ 1089 h 139553"/>
                <a:gd name="csX1" fmla="*/ 153423 w 227873"/>
                <a:gd name="csY1" fmla="*/ 60334 h 139553"/>
                <a:gd name="csX2" fmla="*/ 227873 w 227873"/>
                <a:gd name="csY2" fmla="*/ 119351 h 139553"/>
                <a:gd name="csX3" fmla="*/ 225141 w 227873"/>
                <a:gd name="csY3" fmla="*/ 124345 h 139553"/>
                <a:gd name="csX4" fmla="*/ 188940 w 227873"/>
                <a:gd name="csY4" fmla="*/ 97787 h 139553"/>
                <a:gd name="csX5" fmla="*/ 113806 w 227873"/>
                <a:gd name="csY5" fmla="*/ 66916 h 139553"/>
                <a:gd name="csX6" fmla="*/ 178012 w 227873"/>
                <a:gd name="csY6" fmla="*/ 116400 h 139553"/>
                <a:gd name="csX7" fmla="*/ 218994 w 227873"/>
                <a:gd name="csY7" fmla="*/ 134560 h 139553"/>
                <a:gd name="csX8" fmla="*/ 216262 w 227873"/>
                <a:gd name="csY8" fmla="*/ 139553 h 139553"/>
                <a:gd name="csX9" fmla="*/ 127923 w 227873"/>
                <a:gd name="csY9" fmla="*/ 104370 h 139553"/>
                <a:gd name="csX10" fmla="*/ 195 w 227873"/>
                <a:gd name="csY10" fmla="*/ 1089 h 13955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227873" h="139553">
                  <a:moveTo>
                    <a:pt x="195" y="1089"/>
                  </a:moveTo>
                  <a:cubicBezTo>
                    <a:pt x="4748" y="-6629"/>
                    <a:pt x="97414" y="28101"/>
                    <a:pt x="153423" y="60334"/>
                  </a:cubicBezTo>
                  <a:cubicBezTo>
                    <a:pt x="188485" y="80536"/>
                    <a:pt x="219677" y="106640"/>
                    <a:pt x="227873" y="119351"/>
                  </a:cubicBezTo>
                  <a:lnTo>
                    <a:pt x="225141" y="124345"/>
                  </a:lnTo>
                  <a:cubicBezTo>
                    <a:pt x="220132" y="117989"/>
                    <a:pt x="208521" y="109364"/>
                    <a:pt x="188940" y="97787"/>
                  </a:cubicBezTo>
                  <a:cubicBezTo>
                    <a:pt x="157293" y="79628"/>
                    <a:pt x="115628" y="63738"/>
                    <a:pt x="113806" y="66916"/>
                  </a:cubicBezTo>
                  <a:cubicBezTo>
                    <a:pt x="111985" y="70094"/>
                    <a:pt x="146592" y="98241"/>
                    <a:pt x="178012" y="116400"/>
                  </a:cubicBezTo>
                  <a:cubicBezTo>
                    <a:pt x="197820" y="127750"/>
                    <a:pt x="211025" y="133425"/>
                    <a:pt x="218994" y="134560"/>
                  </a:cubicBezTo>
                  <a:lnTo>
                    <a:pt x="216262" y="139553"/>
                  </a:lnTo>
                  <a:cubicBezTo>
                    <a:pt x="201235" y="138645"/>
                    <a:pt x="163213" y="124799"/>
                    <a:pt x="127923" y="104370"/>
                  </a:cubicBezTo>
                  <a:cubicBezTo>
                    <a:pt x="71914" y="72137"/>
                    <a:pt x="-4359" y="9034"/>
                    <a:pt x="195" y="1089"/>
                  </a:cubicBezTo>
                </a:path>
              </a:pathLst>
            </a:custGeom>
            <a:solidFill>
              <a:srgbClr val="00457C"/>
            </a:solidFill>
            <a:ln w="2267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</p:grpSp>
      <p:sp>
        <p:nvSpPr>
          <p:cNvPr id="15" name="Freeform 14">
            <a:extLst>
              <a:ext uri="{FF2B5EF4-FFF2-40B4-BE49-F238E27FC236}">
                <a16:creationId xmlns:a16="http://schemas.microsoft.com/office/drawing/2014/main" id="{11FFC8EE-76A4-FB38-DE0B-842C6937250E}"/>
              </a:ext>
            </a:extLst>
          </p:cNvPr>
          <p:cNvSpPr/>
          <p:nvPr/>
        </p:nvSpPr>
        <p:spPr>
          <a:xfrm>
            <a:off x="6502264" y="3243990"/>
            <a:ext cx="94718" cy="92389"/>
          </a:xfrm>
          <a:custGeom>
            <a:avLst/>
            <a:gdLst>
              <a:gd name="csX0" fmla="*/ 42122 w 94718"/>
              <a:gd name="csY0" fmla="*/ 27922 h 92389"/>
              <a:gd name="csX1" fmla="*/ 28462 w 94718"/>
              <a:gd name="csY1" fmla="*/ 41087 h 92389"/>
              <a:gd name="csX2" fmla="*/ 15029 w 94718"/>
              <a:gd name="csY2" fmla="*/ 27695 h 92389"/>
              <a:gd name="csX3" fmla="*/ 28689 w 94718"/>
              <a:gd name="csY3" fmla="*/ 14529 h 92389"/>
              <a:gd name="csX4" fmla="*/ 42122 w 94718"/>
              <a:gd name="csY4" fmla="*/ 27922 h 92389"/>
              <a:gd name="csX5" fmla="*/ 94716 w 94718"/>
              <a:gd name="csY5" fmla="*/ 46535 h 92389"/>
              <a:gd name="csX6" fmla="*/ 47814 w 94718"/>
              <a:gd name="csY6" fmla="*/ 2 h 92389"/>
              <a:gd name="csX7" fmla="*/ 2 w 94718"/>
              <a:gd name="csY7" fmla="*/ 45854 h 92389"/>
              <a:gd name="csX8" fmla="*/ 46904 w 94718"/>
              <a:gd name="csY8" fmla="*/ 92387 h 92389"/>
              <a:gd name="csX9" fmla="*/ 94716 w 94718"/>
              <a:gd name="csY9" fmla="*/ 46535 h 923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94718" h="92389">
                <a:moveTo>
                  <a:pt x="42122" y="27922"/>
                </a:moveTo>
                <a:cubicBezTo>
                  <a:pt x="42122" y="35185"/>
                  <a:pt x="35975" y="41087"/>
                  <a:pt x="28462" y="41087"/>
                </a:cubicBezTo>
                <a:cubicBezTo>
                  <a:pt x="20948" y="41087"/>
                  <a:pt x="15029" y="34958"/>
                  <a:pt x="15029" y="27695"/>
                </a:cubicBezTo>
                <a:cubicBezTo>
                  <a:pt x="15029" y="20431"/>
                  <a:pt x="21176" y="14529"/>
                  <a:pt x="28689" y="14529"/>
                </a:cubicBezTo>
                <a:cubicBezTo>
                  <a:pt x="36203" y="14529"/>
                  <a:pt x="42122" y="20658"/>
                  <a:pt x="42122" y="27922"/>
                </a:cubicBezTo>
                <a:moveTo>
                  <a:pt x="94716" y="46535"/>
                </a:moveTo>
                <a:cubicBezTo>
                  <a:pt x="94944" y="21112"/>
                  <a:pt x="73997" y="229"/>
                  <a:pt x="47814" y="2"/>
                </a:cubicBezTo>
                <a:cubicBezTo>
                  <a:pt x="21631" y="-225"/>
                  <a:pt x="230" y="20204"/>
                  <a:pt x="2" y="45854"/>
                </a:cubicBezTo>
                <a:cubicBezTo>
                  <a:pt x="-226" y="71277"/>
                  <a:pt x="20721" y="92160"/>
                  <a:pt x="46904" y="92387"/>
                </a:cubicBezTo>
                <a:cubicBezTo>
                  <a:pt x="73314" y="92614"/>
                  <a:pt x="94489" y="72185"/>
                  <a:pt x="94716" y="46535"/>
                </a:cubicBezTo>
              </a:path>
            </a:pathLst>
          </a:custGeom>
          <a:solidFill>
            <a:srgbClr val="F4C134"/>
          </a:solidFill>
          <a:ln w="2267" cap="flat">
            <a:noFill/>
            <a:prstDash val="solid"/>
            <a:miter/>
          </a:ln>
        </p:spPr>
        <p:txBody>
          <a:bodyPr/>
          <a:lstStyle/>
          <a:p>
            <a:endParaRPr lang="en-IT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53FB2986-EA55-7FF3-28D6-D015ED59FC5D}"/>
              </a:ext>
            </a:extLst>
          </p:cNvPr>
          <p:cNvSpPr/>
          <p:nvPr/>
        </p:nvSpPr>
        <p:spPr>
          <a:xfrm>
            <a:off x="6522757" y="3348069"/>
            <a:ext cx="53959" cy="20652"/>
          </a:xfrm>
          <a:custGeom>
            <a:avLst/>
            <a:gdLst>
              <a:gd name="csX0" fmla="*/ 53960 w 53959"/>
              <a:gd name="csY0" fmla="*/ 5787 h 20652"/>
              <a:gd name="csX1" fmla="*/ 46674 w 53959"/>
              <a:gd name="csY1" fmla="*/ 13958 h 20652"/>
              <a:gd name="csX2" fmla="*/ 7286 w 53959"/>
              <a:gd name="csY2" fmla="*/ 20541 h 20652"/>
              <a:gd name="csX3" fmla="*/ 0 w 53959"/>
              <a:gd name="csY3" fmla="*/ 14866 h 20652"/>
              <a:gd name="csX4" fmla="*/ 7286 w 53959"/>
              <a:gd name="csY4" fmla="*/ 6695 h 20652"/>
              <a:gd name="csX5" fmla="*/ 46674 w 53959"/>
              <a:gd name="csY5" fmla="*/ 112 h 20652"/>
              <a:gd name="csX6" fmla="*/ 53960 w 53959"/>
              <a:gd name="csY6" fmla="*/ 5787 h 206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53959" h="20652">
                <a:moveTo>
                  <a:pt x="53960" y="5787"/>
                </a:moveTo>
                <a:cubicBezTo>
                  <a:pt x="53960" y="9645"/>
                  <a:pt x="50772" y="13277"/>
                  <a:pt x="46674" y="13958"/>
                </a:cubicBezTo>
                <a:lnTo>
                  <a:pt x="7286" y="20541"/>
                </a:lnTo>
                <a:cubicBezTo>
                  <a:pt x="3187" y="21222"/>
                  <a:pt x="0" y="18725"/>
                  <a:pt x="0" y="14866"/>
                </a:cubicBezTo>
                <a:cubicBezTo>
                  <a:pt x="0" y="11007"/>
                  <a:pt x="3187" y="7375"/>
                  <a:pt x="7286" y="6695"/>
                </a:cubicBezTo>
                <a:lnTo>
                  <a:pt x="46674" y="112"/>
                </a:lnTo>
                <a:cubicBezTo>
                  <a:pt x="50772" y="-569"/>
                  <a:pt x="53960" y="1928"/>
                  <a:pt x="53960" y="5787"/>
                </a:cubicBezTo>
              </a:path>
            </a:pathLst>
          </a:custGeom>
          <a:solidFill>
            <a:srgbClr val="F4C134"/>
          </a:solidFill>
          <a:ln w="2267" cap="flat">
            <a:noFill/>
            <a:prstDash val="solid"/>
            <a:miter/>
          </a:ln>
        </p:spPr>
        <p:txBody>
          <a:bodyPr/>
          <a:lstStyle/>
          <a:p>
            <a:endParaRPr lang="en-IT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DD4DFCBF-E34A-144F-D6A7-BF5B174F5035}"/>
              </a:ext>
            </a:extLst>
          </p:cNvPr>
          <p:cNvSpPr/>
          <p:nvPr/>
        </p:nvSpPr>
        <p:spPr>
          <a:xfrm>
            <a:off x="6522985" y="3336151"/>
            <a:ext cx="54642" cy="13619"/>
          </a:xfrm>
          <a:custGeom>
            <a:avLst/>
            <a:gdLst>
              <a:gd name="csX0" fmla="*/ 54643 w 54642"/>
              <a:gd name="csY0" fmla="*/ 6810 h 13619"/>
              <a:gd name="csX1" fmla="*/ 47357 w 54642"/>
              <a:gd name="csY1" fmla="*/ 13619 h 13619"/>
              <a:gd name="csX2" fmla="*/ 7286 w 54642"/>
              <a:gd name="csY2" fmla="*/ 13619 h 13619"/>
              <a:gd name="csX3" fmla="*/ 0 w 54642"/>
              <a:gd name="csY3" fmla="*/ 6810 h 13619"/>
              <a:gd name="csX4" fmla="*/ 7286 w 54642"/>
              <a:gd name="csY4" fmla="*/ 0 h 13619"/>
              <a:gd name="csX5" fmla="*/ 47357 w 54642"/>
              <a:gd name="csY5" fmla="*/ 0 h 13619"/>
              <a:gd name="csX6" fmla="*/ 54643 w 54642"/>
              <a:gd name="csY6" fmla="*/ 6810 h 1361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54642" h="13619">
                <a:moveTo>
                  <a:pt x="54643" y="6810"/>
                </a:moveTo>
                <a:cubicBezTo>
                  <a:pt x="54643" y="10669"/>
                  <a:pt x="51228" y="13619"/>
                  <a:pt x="47357" y="13619"/>
                </a:cubicBezTo>
                <a:lnTo>
                  <a:pt x="7286" y="13619"/>
                </a:lnTo>
                <a:cubicBezTo>
                  <a:pt x="3187" y="13619"/>
                  <a:pt x="0" y="10669"/>
                  <a:pt x="0" y="6810"/>
                </a:cubicBezTo>
                <a:cubicBezTo>
                  <a:pt x="0" y="2951"/>
                  <a:pt x="3415" y="0"/>
                  <a:pt x="7286" y="0"/>
                </a:cubicBezTo>
                <a:lnTo>
                  <a:pt x="47357" y="0"/>
                </a:lnTo>
                <a:cubicBezTo>
                  <a:pt x="51228" y="0"/>
                  <a:pt x="54643" y="2951"/>
                  <a:pt x="54643" y="6810"/>
                </a:cubicBezTo>
              </a:path>
            </a:pathLst>
          </a:custGeom>
          <a:solidFill>
            <a:srgbClr val="F4C134"/>
          </a:solidFill>
          <a:ln w="2267" cap="flat">
            <a:noFill/>
            <a:prstDash val="solid"/>
            <a:miter/>
          </a:ln>
        </p:spPr>
        <p:txBody>
          <a:bodyPr/>
          <a:lstStyle/>
          <a:p>
            <a:endParaRPr lang="en-IT"/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8E754608-9F3D-BCAC-88FF-C47D05F7AC0A}"/>
              </a:ext>
            </a:extLst>
          </p:cNvPr>
          <p:cNvSpPr/>
          <p:nvPr/>
        </p:nvSpPr>
        <p:spPr>
          <a:xfrm>
            <a:off x="6535507" y="3372469"/>
            <a:ext cx="28232" cy="13619"/>
          </a:xfrm>
          <a:custGeom>
            <a:avLst/>
            <a:gdLst>
              <a:gd name="csX0" fmla="*/ 28232 w 28232"/>
              <a:gd name="csY0" fmla="*/ 6810 h 13619"/>
              <a:gd name="csX1" fmla="*/ 21174 w 28232"/>
              <a:gd name="csY1" fmla="*/ 13619 h 13619"/>
              <a:gd name="csX2" fmla="*/ 7058 w 28232"/>
              <a:gd name="csY2" fmla="*/ 13619 h 13619"/>
              <a:gd name="csX3" fmla="*/ 0 w 28232"/>
              <a:gd name="csY3" fmla="*/ 6810 h 13619"/>
              <a:gd name="csX4" fmla="*/ 7058 w 28232"/>
              <a:gd name="csY4" fmla="*/ 0 h 13619"/>
              <a:gd name="csX5" fmla="*/ 21174 w 28232"/>
              <a:gd name="csY5" fmla="*/ 0 h 13619"/>
              <a:gd name="csX6" fmla="*/ 28232 w 28232"/>
              <a:gd name="csY6" fmla="*/ 6810 h 1361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28232" h="13619">
                <a:moveTo>
                  <a:pt x="28232" y="6810"/>
                </a:moveTo>
                <a:cubicBezTo>
                  <a:pt x="28232" y="10669"/>
                  <a:pt x="25045" y="13619"/>
                  <a:pt x="21174" y="13619"/>
                </a:cubicBezTo>
                <a:lnTo>
                  <a:pt x="7058" y="13619"/>
                </a:lnTo>
                <a:cubicBezTo>
                  <a:pt x="3187" y="13619"/>
                  <a:pt x="0" y="10669"/>
                  <a:pt x="0" y="6810"/>
                </a:cubicBezTo>
                <a:cubicBezTo>
                  <a:pt x="0" y="3178"/>
                  <a:pt x="3187" y="0"/>
                  <a:pt x="7058" y="0"/>
                </a:cubicBezTo>
                <a:lnTo>
                  <a:pt x="21174" y="0"/>
                </a:lnTo>
                <a:cubicBezTo>
                  <a:pt x="25045" y="0"/>
                  <a:pt x="28232" y="3178"/>
                  <a:pt x="28232" y="6810"/>
                </a:cubicBezTo>
              </a:path>
            </a:pathLst>
          </a:custGeom>
          <a:solidFill>
            <a:srgbClr val="F4C134"/>
          </a:solidFill>
          <a:ln w="2267" cap="flat">
            <a:noFill/>
            <a:prstDash val="solid"/>
            <a:miter/>
          </a:ln>
        </p:spPr>
        <p:txBody>
          <a:bodyPr/>
          <a:lstStyle/>
          <a:p>
            <a:endParaRPr lang="en-IT"/>
          </a:p>
        </p:txBody>
      </p:sp>
      <p:grpSp>
        <p:nvGrpSpPr>
          <p:cNvPr id="19" name="Graphic 10">
            <a:extLst>
              <a:ext uri="{FF2B5EF4-FFF2-40B4-BE49-F238E27FC236}">
                <a16:creationId xmlns:a16="http://schemas.microsoft.com/office/drawing/2014/main" id="{09DFAD34-C5F3-D32F-37C4-EA19721CC0CF}"/>
              </a:ext>
            </a:extLst>
          </p:cNvPr>
          <p:cNvGrpSpPr/>
          <p:nvPr/>
        </p:nvGrpSpPr>
        <p:grpSpPr>
          <a:xfrm>
            <a:off x="5447886" y="3287348"/>
            <a:ext cx="803112" cy="332541"/>
            <a:chOff x="5447886" y="3287348"/>
            <a:chExt cx="803112" cy="332541"/>
          </a:xfrm>
          <a:solidFill>
            <a:srgbClr val="00457C"/>
          </a:solidFill>
        </p:grpSpPr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862859F0-6A2B-4F6B-024A-553A295FD579}"/>
                </a:ext>
              </a:extLst>
            </p:cNvPr>
            <p:cNvSpPr/>
            <p:nvPr/>
          </p:nvSpPr>
          <p:spPr>
            <a:xfrm>
              <a:off x="5651430" y="3567455"/>
              <a:ext cx="42575" cy="52207"/>
            </a:xfrm>
            <a:custGeom>
              <a:avLst/>
              <a:gdLst>
                <a:gd name="csX0" fmla="*/ 31647 w 42575"/>
                <a:gd name="csY0" fmla="*/ 4994 h 52207"/>
                <a:gd name="csX1" fmla="*/ 29826 w 42575"/>
                <a:gd name="csY1" fmla="*/ 3405 h 52207"/>
                <a:gd name="csX2" fmla="*/ 26183 w 42575"/>
                <a:gd name="csY2" fmla="*/ 1589 h 52207"/>
                <a:gd name="csX3" fmla="*/ 22313 w 42575"/>
                <a:gd name="csY3" fmla="*/ 454 h 52207"/>
                <a:gd name="csX4" fmla="*/ 18442 w 42575"/>
                <a:gd name="csY4" fmla="*/ 0 h 52207"/>
                <a:gd name="csX5" fmla="*/ 8879 w 42575"/>
                <a:gd name="csY5" fmla="*/ 2497 h 52207"/>
                <a:gd name="csX6" fmla="*/ 2277 w 42575"/>
                <a:gd name="csY6" fmla="*/ 9080 h 52207"/>
                <a:gd name="csX7" fmla="*/ 0 w 42575"/>
                <a:gd name="csY7" fmla="*/ 18613 h 52207"/>
                <a:gd name="csX8" fmla="*/ 2277 w 42575"/>
                <a:gd name="csY8" fmla="*/ 27920 h 52207"/>
                <a:gd name="csX9" fmla="*/ 8652 w 42575"/>
                <a:gd name="csY9" fmla="*/ 34276 h 52207"/>
                <a:gd name="csX10" fmla="*/ 18214 w 42575"/>
                <a:gd name="csY10" fmla="*/ 36546 h 52207"/>
                <a:gd name="csX11" fmla="*/ 25272 w 42575"/>
                <a:gd name="csY11" fmla="*/ 35411 h 52207"/>
                <a:gd name="csX12" fmla="*/ 30737 w 42575"/>
                <a:gd name="csY12" fmla="*/ 32460 h 52207"/>
                <a:gd name="csX13" fmla="*/ 31420 w 42575"/>
                <a:gd name="csY13" fmla="*/ 31779 h 52207"/>
                <a:gd name="csX14" fmla="*/ 31420 w 42575"/>
                <a:gd name="csY14" fmla="*/ 32914 h 52207"/>
                <a:gd name="csX15" fmla="*/ 30054 w 42575"/>
                <a:gd name="csY15" fmla="*/ 38588 h 52207"/>
                <a:gd name="csX16" fmla="*/ 26411 w 42575"/>
                <a:gd name="csY16" fmla="*/ 41993 h 52207"/>
                <a:gd name="csX17" fmla="*/ 20491 w 42575"/>
                <a:gd name="csY17" fmla="*/ 43128 h 52207"/>
                <a:gd name="csX18" fmla="*/ 15482 w 42575"/>
                <a:gd name="csY18" fmla="*/ 42674 h 52207"/>
                <a:gd name="csX19" fmla="*/ 11384 w 42575"/>
                <a:gd name="csY19" fmla="*/ 41312 h 52207"/>
                <a:gd name="csX20" fmla="*/ 7969 w 42575"/>
                <a:gd name="csY20" fmla="*/ 39723 h 52207"/>
                <a:gd name="csX21" fmla="*/ 4326 w 42575"/>
                <a:gd name="csY21" fmla="*/ 47441 h 52207"/>
                <a:gd name="csX22" fmla="*/ 11839 w 42575"/>
                <a:gd name="csY22" fmla="*/ 50846 h 52207"/>
                <a:gd name="csX23" fmla="*/ 21857 w 42575"/>
                <a:gd name="csY23" fmla="*/ 52208 h 52207"/>
                <a:gd name="csX24" fmla="*/ 30054 w 42575"/>
                <a:gd name="csY24" fmla="*/ 50846 h 52207"/>
                <a:gd name="csX25" fmla="*/ 36656 w 42575"/>
                <a:gd name="csY25" fmla="*/ 46987 h 52207"/>
                <a:gd name="csX26" fmla="*/ 40982 w 42575"/>
                <a:gd name="csY26" fmla="*/ 40858 h 52207"/>
                <a:gd name="csX27" fmla="*/ 42576 w 42575"/>
                <a:gd name="csY27" fmla="*/ 32460 h 52207"/>
                <a:gd name="csX28" fmla="*/ 42576 w 42575"/>
                <a:gd name="csY28" fmla="*/ 908 h 52207"/>
                <a:gd name="csX29" fmla="*/ 32330 w 42575"/>
                <a:gd name="csY29" fmla="*/ 908 h 52207"/>
                <a:gd name="csX30" fmla="*/ 31647 w 42575"/>
                <a:gd name="csY30" fmla="*/ 4994 h 52207"/>
                <a:gd name="csX31" fmla="*/ 30281 w 42575"/>
                <a:gd name="csY31" fmla="*/ 23834 h 52207"/>
                <a:gd name="csX32" fmla="*/ 26638 w 42575"/>
                <a:gd name="csY32" fmla="*/ 27239 h 52207"/>
                <a:gd name="csX33" fmla="*/ 21174 w 42575"/>
                <a:gd name="csY33" fmla="*/ 28374 h 52207"/>
                <a:gd name="csX34" fmla="*/ 15482 w 42575"/>
                <a:gd name="csY34" fmla="*/ 27239 h 52207"/>
                <a:gd name="csX35" fmla="*/ 11839 w 42575"/>
                <a:gd name="csY35" fmla="*/ 23834 h 52207"/>
                <a:gd name="csX36" fmla="*/ 10473 w 42575"/>
                <a:gd name="csY36" fmla="*/ 18840 h 52207"/>
                <a:gd name="csX37" fmla="*/ 11839 w 42575"/>
                <a:gd name="csY37" fmla="*/ 13846 h 52207"/>
                <a:gd name="csX38" fmla="*/ 15482 w 42575"/>
                <a:gd name="csY38" fmla="*/ 10442 h 52207"/>
                <a:gd name="csX39" fmla="*/ 21174 w 42575"/>
                <a:gd name="csY39" fmla="*/ 9307 h 52207"/>
                <a:gd name="csX40" fmla="*/ 26638 w 42575"/>
                <a:gd name="csY40" fmla="*/ 10442 h 52207"/>
                <a:gd name="csX41" fmla="*/ 30281 w 42575"/>
                <a:gd name="csY41" fmla="*/ 13846 h 52207"/>
                <a:gd name="csX42" fmla="*/ 31647 w 42575"/>
                <a:gd name="csY42" fmla="*/ 18840 h 52207"/>
                <a:gd name="csX43" fmla="*/ 30281 w 42575"/>
                <a:gd name="csY43" fmla="*/ 23834 h 5220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</a:cxnLst>
              <a:rect l="l" t="t" r="r" b="b"/>
              <a:pathLst>
                <a:path w="42575" h="52207">
                  <a:moveTo>
                    <a:pt x="31647" y="4994"/>
                  </a:moveTo>
                  <a:cubicBezTo>
                    <a:pt x="31192" y="4540"/>
                    <a:pt x="30509" y="3859"/>
                    <a:pt x="29826" y="3405"/>
                  </a:cubicBezTo>
                  <a:cubicBezTo>
                    <a:pt x="28688" y="2724"/>
                    <a:pt x="27549" y="2043"/>
                    <a:pt x="26183" y="1589"/>
                  </a:cubicBezTo>
                  <a:cubicBezTo>
                    <a:pt x="24817" y="1135"/>
                    <a:pt x="23679" y="681"/>
                    <a:pt x="22313" y="454"/>
                  </a:cubicBezTo>
                  <a:cubicBezTo>
                    <a:pt x="20946" y="227"/>
                    <a:pt x="19580" y="0"/>
                    <a:pt x="18442" y="0"/>
                  </a:cubicBezTo>
                  <a:cubicBezTo>
                    <a:pt x="14799" y="0"/>
                    <a:pt x="11612" y="908"/>
                    <a:pt x="8879" y="2497"/>
                  </a:cubicBezTo>
                  <a:cubicBezTo>
                    <a:pt x="6147" y="4086"/>
                    <a:pt x="3871" y="6356"/>
                    <a:pt x="2277" y="9080"/>
                  </a:cubicBezTo>
                  <a:cubicBezTo>
                    <a:pt x="683" y="11804"/>
                    <a:pt x="0" y="14981"/>
                    <a:pt x="0" y="18613"/>
                  </a:cubicBezTo>
                  <a:cubicBezTo>
                    <a:pt x="0" y="22245"/>
                    <a:pt x="683" y="25196"/>
                    <a:pt x="2277" y="27920"/>
                  </a:cubicBezTo>
                  <a:cubicBezTo>
                    <a:pt x="3871" y="30644"/>
                    <a:pt x="5920" y="32687"/>
                    <a:pt x="8652" y="34276"/>
                  </a:cubicBezTo>
                  <a:cubicBezTo>
                    <a:pt x="11384" y="35865"/>
                    <a:pt x="14571" y="36546"/>
                    <a:pt x="18214" y="36546"/>
                  </a:cubicBezTo>
                  <a:cubicBezTo>
                    <a:pt x="20719" y="36546"/>
                    <a:pt x="22996" y="36092"/>
                    <a:pt x="25272" y="35411"/>
                  </a:cubicBezTo>
                  <a:cubicBezTo>
                    <a:pt x="27549" y="34730"/>
                    <a:pt x="29371" y="33595"/>
                    <a:pt x="30737" y="32460"/>
                  </a:cubicBezTo>
                  <a:cubicBezTo>
                    <a:pt x="30964" y="32233"/>
                    <a:pt x="31192" y="32006"/>
                    <a:pt x="31420" y="31779"/>
                  </a:cubicBezTo>
                  <a:lnTo>
                    <a:pt x="31420" y="32914"/>
                  </a:lnTo>
                  <a:cubicBezTo>
                    <a:pt x="31420" y="35184"/>
                    <a:pt x="30964" y="37000"/>
                    <a:pt x="30054" y="38588"/>
                  </a:cubicBezTo>
                  <a:cubicBezTo>
                    <a:pt x="29143" y="40177"/>
                    <a:pt x="28004" y="41312"/>
                    <a:pt x="26411" y="41993"/>
                  </a:cubicBezTo>
                  <a:cubicBezTo>
                    <a:pt x="24817" y="42674"/>
                    <a:pt x="22768" y="43128"/>
                    <a:pt x="20491" y="43128"/>
                  </a:cubicBezTo>
                  <a:cubicBezTo>
                    <a:pt x="18670" y="43128"/>
                    <a:pt x="17076" y="42901"/>
                    <a:pt x="15482" y="42674"/>
                  </a:cubicBezTo>
                  <a:cubicBezTo>
                    <a:pt x="13888" y="42447"/>
                    <a:pt x="12522" y="41993"/>
                    <a:pt x="11384" y="41312"/>
                  </a:cubicBezTo>
                  <a:cubicBezTo>
                    <a:pt x="10246" y="40858"/>
                    <a:pt x="9107" y="40177"/>
                    <a:pt x="7969" y="39723"/>
                  </a:cubicBezTo>
                  <a:lnTo>
                    <a:pt x="4326" y="47441"/>
                  </a:lnTo>
                  <a:cubicBezTo>
                    <a:pt x="6375" y="48803"/>
                    <a:pt x="8879" y="49938"/>
                    <a:pt x="11839" y="50846"/>
                  </a:cubicBezTo>
                  <a:cubicBezTo>
                    <a:pt x="14799" y="51754"/>
                    <a:pt x="18214" y="52208"/>
                    <a:pt x="21857" y="52208"/>
                  </a:cubicBezTo>
                  <a:cubicBezTo>
                    <a:pt x="24817" y="52208"/>
                    <a:pt x="27549" y="51754"/>
                    <a:pt x="30054" y="50846"/>
                  </a:cubicBezTo>
                  <a:cubicBezTo>
                    <a:pt x="32558" y="49938"/>
                    <a:pt x="34835" y="48803"/>
                    <a:pt x="36656" y="46987"/>
                  </a:cubicBezTo>
                  <a:cubicBezTo>
                    <a:pt x="38478" y="45398"/>
                    <a:pt x="39844" y="43355"/>
                    <a:pt x="40982" y="40858"/>
                  </a:cubicBezTo>
                  <a:cubicBezTo>
                    <a:pt x="41893" y="38361"/>
                    <a:pt x="42576" y="35638"/>
                    <a:pt x="42576" y="32460"/>
                  </a:cubicBezTo>
                  <a:lnTo>
                    <a:pt x="42576" y="908"/>
                  </a:lnTo>
                  <a:lnTo>
                    <a:pt x="32330" y="908"/>
                  </a:lnTo>
                  <a:lnTo>
                    <a:pt x="31647" y="4994"/>
                  </a:lnTo>
                  <a:close/>
                  <a:moveTo>
                    <a:pt x="30281" y="23834"/>
                  </a:moveTo>
                  <a:cubicBezTo>
                    <a:pt x="29371" y="25196"/>
                    <a:pt x="28232" y="26331"/>
                    <a:pt x="26638" y="27239"/>
                  </a:cubicBezTo>
                  <a:cubicBezTo>
                    <a:pt x="25045" y="27920"/>
                    <a:pt x="23223" y="28374"/>
                    <a:pt x="21174" y="28374"/>
                  </a:cubicBezTo>
                  <a:cubicBezTo>
                    <a:pt x="19125" y="28374"/>
                    <a:pt x="17076" y="27920"/>
                    <a:pt x="15482" y="27239"/>
                  </a:cubicBezTo>
                  <a:cubicBezTo>
                    <a:pt x="13888" y="26558"/>
                    <a:pt x="12750" y="25423"/>
                    <a:pt x="11839" y="23834"/>
                  </a:cubicBezTo>
                  <a:cubicBezTo>
                    <a:pt x="10929" y="22472"/>
                    <a:pt x="10473" y="20883"/>
                    <a:pt x="10473" y="18840"/>
                  </a:cubicBezTo>
                  <a:cubicBezTo>
                    <a:pt x="10473" y="17024"/>
                    <a:pt x="10929" y="15208"/>
                    <a:pt x="11839" y="13846"/>
                  </a:cubicBezTo>
                  <a:cubicBezTo>
                    <a:pt x="12750" y="12485"/>
                    <a:pt x="13888" y="11350"/>
                    <a:pt x="15482" y="10442"/>
                  </a:cubicBezTo>
                  <a:cubicBezTo>
                    <a:pt x="17076" y="9761"/>
                    <a:pt x="18897" y="9307"/>
                    <a:pt x="21174" y="9307"/>
                  </a:cubicBezTo>
                  <a:cubicBezTo>
                    <a:pt x="23223" y="9307"/>
                    <a:pt x="25045" y="9761"/>
                    <a:pt x="26638" y="10442"/>
                  </a:cubicBezTo>
                  <a:cubicBezTo>
                    <a:pt x="28232" y="11123"/>
                    <a:pt x="29371" y="12258"/>
                    <a:pt x="30281" y="13846"/>
                  </a:cubicBezTo>
                  <a:cubicBezTo>
                    <a:pt x="31192" y="15208"/>
                    <a:pt x="31647" y="17024"/>
                    <a:pt x="31647" y="18840"/>
                  </a:cubicBezTo>
                  <a:cubicBezTo>
                    <a:pt x="31647" y="20883"/>
                    <a:pt x="31192" y="22472"/>
                    <a:pt x="30281" y="23834"/>
                  </a:cubicBezTo>
                  <a:close/>
                </a:path>
              </a:pathLst>
            </a:custGeom>
            <a:solidFill>
              <a:srgbClr val="00457C"/>
            </a:solidFill>
            <a:ln w="2267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D1988C9C-62AF-A17F-8A62-38D61BD3F60B}"/>
                </a:ext>
              </a:extLst>
            </p:cNvPr>
            <p:cNvSpPr/>
            <p:nvPr/>
          </p:nvSpPr>
          <p:spPr>
            <a:xfrm>
              <a:off x="5841997" y="3567455"/>
              <a:ext cx="39843" cy="37453"/>
            </a:xfrm>
            <a:custGeom>
              <a:avLst/>
              <a:gdLst>
                <a:gd name="csX0" fmla="*/ 34607 w 39843"/>
                <a:gd name="csY0" fmla="*/ 5221 h 37453"/>
                <a:gd name="csX1" fmla="*/ 28460 w 39843"/>
                <a:gd name="csY1" fmla="*/ 1362 h 37453"/>
                <a:gd name="csX2" fmla="*/ 20719 w 39843"/>
                <a:gd name="csY2" fmla="*/ 0 h 37453"/>
                <a:gd name="csX3" fmla="*/ 12522 w 39843"/>
                <a:gd name="csY3" fmla="*/ 1362 h 37453"/>
                <a:gd name="csX4" fmla="*/ 5920 w 39843"/>
                <a:gd name="csY4" fmla="*/ 5221 h 37453"/>
                <a:gd name="csX5" fmla="*/ 1594 w 39843"/>
                <a:gd name="csY5" fmla="*/ 11123 h 37453"/>
                <a:gd name="csX6" fmla="*/ 0 w 39843"/>
                <a:gd name="csY6" fmla="*/ 18840 h 37453"/>
                <a:gd name="csX7" fmla="*/ 2732 w 39843"/>
                <a:gd name="csY7" fmla="*/ 28374 h 37453"/>
                <a:gd name="csX8" fmla="*/ 10473 w 39843"/>
                <a:gd name="csY8" fmla="*/ 34957 h 37453"/>
                <a:gd name="csX9" fmla="*/ 22085 w 39843"/>
                <a:gd name="csY9" fmla="*/ 37454 h 37453"/>
                <a:gd name="csX10" fmla="*/ 28004 w 39843"/>
                <a:gd name="csY10" fmla="*/ 36773 h 37453"/>
                <a:gd name="csX11" fmla="*/ 33696 w 39843"/>
                <a:gd name="csY11" fmla="*/ 34957 h 37453"/>
                <a:gd name="csX12" fmla="*/ 38705 w 39843"/>
                <a:gd name="csY12" fmla="*/ 32006 h 37453"/>
                <a:gd name="csX13" fmla="*/ 33696 w 39843"/>
                <a:gd name="csY13" fmla="*/ 24969 h 37453"/>
                <a:gd name="csX14" fmla="*/ 29371 w 39843"/>
                <a:gd name="csY14" fmla="*/ 27012 h 37453"/>
                <a:gd name="csX15" fmla="*/ 23451 w 39843"/>
                <a:gd name="csY15" fmla="*/ 27920 h 37453"/>
                <a:gd name="csX16" fmla="*/ 16393 w 39843"/>
                <a:gd name="csY16" fmla="*/ 26558 h 37453"/>
                <a:gd name="csX17" fmla="*/ 11839 w 39843"/>
                <a:gd name="csY17" fmla="*/ 22926 h 37453"/>
                <a:gd name="csX18" fmla="*/ 10701 w 39843"/>
                <a:gd name="csY18" fmla="*/ 20883 h 37453"/>
                <a:gd name="csX19" fmla="*/ 39844 w 39843"/>
                <a:gd name="csY19" fmla="*/ 20883 h 37453"/>
                <a:gd name="csX20" fmla="*/ 39844 w 39843"/>
                <a:gd name="csY20" fmla="*/ 17932 h 37453"/>
                <a:gd name="csX21" fmla="*/ 38478 w 39843"/>
                <a:gd name="csY21" fmla="*/ 10669 h 37453"/>
                <a:gd name="csX22" fmla="*/ 34607 w 39843"/>
                <a:gd name="csY22" fmla="*/ 5221 h 37453"/>
                <a:gd name="csX23" fmla="*/ 15482 w 39843"/>
                <a:gd name="csY23" fmla="*/ 10215 h 37453"/>
                <a:gd name="csX24" fmla="*/ 20946 w 39843"/>
                <a:gd name="csY24" fmla="*/ 9307 h 37453"/>
                <a:gd name="csX25" fmla="*/ 25272 w 39843"/>
                <a:gd name="csY25" fmla="*/ 9988 h 37453"/>
                <a:gd name="csX26" fmla="*/ 28460 w 39843"/>
                <a:gd name="csY26" fmla="*/ 12030 h 37453"/>
                <a:gd name="csX27" fmla="*/ 29826 w 39843"/>
                <a:gd name="csY27" fmla="*/ 14981 h 37453"/>
                <a:gd name="csX28" fmla="*/ 10701 w 39843"/>
                <a:gd name="csY28" fmla="*/ 14981 h 37453"/>
                <a:gd name="csX29" fmla="*/ 11612 w 39843"/>
                <a:gd name="csY29" fmla="*/ 12938 h 37453"/>
                <a:gd name="csX30" fmla="*/ 15482 w 39843"/>
                <a:gd name="csY30" fmla="*/ 10215 h 3745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</a:cxnLst>
              <a:rect l="l" t="t" r="r" b="b"/>
              <a:pathLst>
                <a:path w="39843" h="37453">
                  <a:moveTo>
                    <a:pt x="34607" y="5221"/>
                  </a:moveTo>
                  <a:cubicBezTo>
                    <a:pt x="32786" y="3632"/>
                    <a:pt x="30737" y="2270"/>
                    <a:pt x="28460" y="1362"/>
                  </a:cubicBezTo>
                  <a:cubicBezTo>
                    <a:pt x="26183" y="454"/>
                    <a:pt x="23451" y="0"/>
                    <a:pt x="20719" y="0"/>
                  </a:cubicBezTo>
                  <a:cubicBezTo>
                    <a:pt x="17759" y="0"/>
                    <a:pt x="15027" y="454"/>
                    <a:pt x="12522" y="1362"/>
                  </a:cubicBezTo>
                  <a:cubicBezTo>
                    <a:pt x="10018" y="2270"/>
                    <a:pt x="7741" y="3632"/>
                    <a:pt x="5920" y="5221"/>
                  </a:cubicBezTo>
                  <a:cubicBezTo>
                    <a:pt x="4098" y="6810"/>
                    <a:pt x="2504" y="8853"/>
                    <a:pt x="1594" y="11123"/>
                  </a:cubicBezTo>
                  <a:cubicBezTo>
                    <a:pt x="455" y="13392"/>
                    <a:pt x="0" y="16116"/>
                    <a:pt x="0" y="18840"/>
                  </a:cubicBezTo>
                  <a:cubicBezTo>
                    <a:pt x="0" y="22472"/>
                    <a:pt x="911" y="25650"/>
                    <a:pt x="2732" y="28374"/>
                  </a:cubicBezTo>
                  <a:cubicBezTo>
                    <a:pt x="4554" y="31098"/>
                    <a:pt x="7058" y="33368"/>
                    <a:pt x="10473" y="34957"/>
                  </a:cubicBezTo>
                  <a:cubicBezTo>
                    <a:pt x="13661" y="36546"/>
                    <a:pt x="17531" y="37454"/>
                    <a:pt x="22085" y="37454"/>
                  </a:cubicBezTo>
                  <a:cubicBezTo>
                    <a:pt x="24134" y="37454"/>
                    <a:pt x="25955" y="37227"/>
                    <a:pt x="28004" y="36773"/>
                  </a:cubicBezTo>
                  <a:cubicBezTo>
                    <a:pt x="29826" y="36319"/>
                    <a:pt x="31875" y="35865"/>
                    <a:pt x="33696" y="34957"/>
                  </a:cubicBezTo>
                  <a:cubicBezTo>
                    <a:pt x="35518" y="34049"/>
                    <a:pt x="37112" y="33141"/>
                    <a:pt x="38705" y="32006"/>
                  </a:cubicBezTo>
                  <a:lnTo>
                    <a:pt x="33696" y="24969"/>
                  </a:lnTo>
                  <a:cubicBezTo>
                    <a:pt x="32330" y="25877"/>
                    <a:pt x="30964" y="26558"/>
                    <a:pt x="29371" y="27012"/>
                  </a:cubicBezTo>
                  <a:cubicBezTo>
                    <a:pt x="27777" y="27466"/>
                    <a:pt x="25955" y="27920"/>
                    <a:pt x="23451" y="27920"/>
                  </a:cubicBezTo>
                  <a:cubicBezTo>
                    <a:pt x="20719" y="27920"/>
                    <a:pt x="18442" y="27466"/>
                    <a:pt x="16393" y="26558"/>
                  </a:cubicBezTo>
                  <a:cubicBezTo>
                    <a:pt x="14344" y="25650"/>
                    <a:pt x="12978" y="24515"/>
                    <a:pt x="11839" y="22926"/>
                  </a:cubicBezTo>
                  <a:cubicBezTo>
                    <a:pt x="11384" y="22245"/>
                    <a:pt x="10929" y="21564"/>
                    <a:pt x="10701" y="20883"/>
                  </a:cubicBezTo>
                  <a:lnTo>
                    <a:pt x="39844" y="20883"/>
                  </a:lnTo>
                  <a:lnTo>
                    <a:pt x="39844" y="17932"/>
                  </a:lnTo>
                  <a:cubicBezTo>
                    <a:pt x="39844" y="15208"/>
                    <a:pt x="39616" y="12711"/>
                    <a:pt x="38478" y="10669"/>
                  </a:cubicBezTo>
                  <a:cubicBezTo>
                    <a:pt x="37795" y="8853"/>
                    <a:pt x="36429" y="7037"/>
                    <a:pt x="34607" y="5221"/>
                  </a:cubicBezTo>
                  <a:close/>
                  <a:moveTo>
                    <a:pt x="15482" y="10215"/>
                  </a:moveTo>
                  <a:cubicBezTo>
                    <a:pt x="17076" y="9534"/>
                    <a:pt x="18897" y="9307"/>
                    <a:pt x="20946" y="9307"/>
                  </a:cubicBezTo>
                  <a:cubicBezTo>
                    <a:pt x="22540" y="9307"/>
                    <a:pt x="23906" y="9534"/>
                    <a:pt x="25272" y="9988"/>
                  </a:cubicBezTo>
                  <a:cubicBezTo>
                    <a:pt x="26638" y="10442"/>
                    <a:pt x="27777" y="11123"/>
                    <a:pt x="28460" y="12030"/>
                  </a:cubicBezTo>
                  <a:cubicBezTo>
                    <a:pt x="29371" y="12938"/>
                    <a:pt x="29826" y="14073"/>
                    <a:pt x="29826" y="14981"/>
                  </a:cubicBezTo>
                  <a:lnTo>
                    <a:pt x="10701" y="14981"/>
                  </a:lnTo>
                  <a:cubicBezTo>
                    <a:pt x="10929" y="14300"/>
                    <a:pt x="11156" y="13619"/>
                    <a:pt x="11612" y="12938"/>
                  </a:cubicBezTo>
                  <a:cubicBezTo>
                    <a:pt x="12522" y="11804"/>
                    <a:pt x="13888" y="10896"/>
                    <a:pt x="15482" y="10215"/>
                  </a:cubicBezTo>
                  <a:close/>
                </a:path>
              </a:pathLst>
            </a:custGeom>
            <a:solidFill>
              <a:srgbClr val="00457C"/>
            </a:solidFill>
            <a:ln w="2267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CCA58E59-E917-0884-4AEC-E8B4984C6D89}"/>
                </a:ext>
              </a:extLst>
            </p:cNvPr>
            <p:cNvSpPr/>
            <p:nvPr/>
          </p:nvSpPr>
          <p:spPr>
            <a:xfrm>
              <a:off x="5790314" y="3556559"/>
              <a:ext cx="43486" cy="47668"/>
            </a:xfrm>
            <a:custGeom>
              <a:avLst/>
              <a:gdLst>
                <a:gd name="csX0" fmla="*/ 32330 w 43486"/>
                <a:gd name="csY0" fmla="*/ 29282 h 47668"/>
                <a:gd name="csX1" fmla="*/ 38478 w 43486"/>
                <a:gd name="csY1" fmla="*/ 23607 h 47668"/>
                <a:gd name="csX2" fmla="*/ 40755 w 43486"/>
                <a:gd name="csY2" fmla="*/ 15435 h 47668"/>
                <a:gd name="csX3" fmla="*/ 38705 w 43486"/>
                <a:gd name="csY3" fmla="*/ 7491 h 47668"/>
                <a:gd name="csX4" fmla="*/ 32786 w 43486"/>
                <a:gd name="csY4" fmla="*/ 2043 h 47668"/>
                <a:gd name="csX5" fmla="*/ 23906 w 43486"/>
                <a:gd name="csY5" fmla="*/ 0 h 47668"/>
                <a:gd name="csX6" fmla="*/ 0 w 43486"/>
                <a:gd name="csY6" fmla="*/ 0 h 47668"/>
                <a:gd name="csX7" fmla="*/ 0 w 43486"/>
                <a:gd name="csY7" fmla="*/ 47668 h 47668"/>
                <a:gd name="csX8" fmla="*/ 11156 w 43486"/>
                <a:gd name="csY8" fmla="*/ 47668 h 47668"/>
                <a:gd name="csX9" fmla="*/ 11156 w 43486"/>
                <a:gd name="csY9" fmla="*/ 31098 h 47668"/>
                <a:gd name="csX10" fmla="*/ 19353 w 43486"/>
                <a:gd name="csY10" fmla="*/ 31098 h 47668"/>
                <a:gd name="csX11" fmla="*/ 30054 w 43486"/>
                <a:gd name="csY11" fmla="*/ 47668 h 47668"/>
                <a:gd name="csX12" fmla="*/ 43487 w 43486"/>
                <a:gd name="csY12" fmla="*/ 47668 h 47668"/>
                <a:gd name="csX13" fmla="*/ 31647 w 43486"/>
                <a:gd name="csY13" fmla="*/ 29509 h 47668"/>
                <a:gd name="csX14" fmla="*/ 32330 w 43486"/>
                <a:gd name="csY14" fmla="*/ 29282 h 47668"/>
                <a:gd name="csX15" fmla="*/ 10929 w 43486"/>
                <a:gd name="csY15" fmla="*/ 9988 h 47668"/>
                <a:gd name="csX16" fmla="*/ 22085 w 43486"/>
                <a:gd name="csY16" fmla="*/ 9988 h 47668"/>
                <a:gd name="csX17" fmla="*/ 25955 w 43486"/>
                <a:gd name="csY17" fmla="*/ 10669 h 47668"/>
                <a:gd name="csX18" fmla="*/ 28460 w 43486"/>
                <a:gd name="csY18" fmla="*/ 12711 h 47668"/>
                <a:gd name="csX19" fmla="*/ 29371 w 43486"/>
                <a:gd name="csY19" fmla="*/ 15889 h 47668"/>
                <a:gd name="csX20" fmla="*/ 28460 w 43486"/>
                <a:gd name="csY20" fmla="*/ 19294 h 47668"/>
                <a:gd name="csX21" fmla="*/ 26183 w 43486"/>
                <a:gd name="csY21" fmla="*/ 21564 h 47668"/>
                <a:gd name="csX22" fmla="*/ 22768 w 43486"/>
                <a:gd name="csY22" fmla="*/ 22472 h 47668"/>
                <a:gd name="csX23" fmla="*/ 10929 w 43486"/>
                <a:gd name="csY23" fmla="*/ 22472 h 47668"/>
                <a:gd name="csX24" fmla="*/ 10929 w 43486"/>
                <a:gd name="csY24" fmla="*/ 9988 h 4766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43486" h="47668">
                  <a:moveTo>
                    <a:pt x="32330" y="29282"/>
                  </a:moveTo>
                  <a:cubicBezTo>
                    <a:pt x="34835" y="27920"/>
                    <a:pt x="36884" y="26104"/>
                    <a:pt x="38478" y="23607"/>
                  </a:cubicBezTo>
                  <a:cubicBezTo>
                    <a:pt x="39844" y="21337"/>
                    <a:pt x="40755" y="18613"/>
                    <a:pt x="40755" y="15435"/>
                  </a:cubicBezTo>
                  <a:cubicBezTo>
                    <a:pt x="40755" y="12485"/>
                    <a:pt x="40071" y="9761"/>
                    <a:pt x="38705" y="7491"/>
                  </a:cubicBezTo>
                  <a:cubicBezTo>
                    <a:pt x="37339" y="5221"/>
                    <a:pt x="35290" y="3405"/>
                    <a:pt x="32786" y="2043"/>
                  </a:cubicBezTo>
                  <a:cubicBezTo>
                    <a:pt x="30281" y="681"/>
                    <a:pt x="27321" y="0"/>
                    <a:pt x="23906" y="0"/>
                  </a:cubicBezTo>
                  <a:lnTo>
                    <a:pt x="0" y="0"/>
                  </a:lnTo>
                  <a:lnTo>
                    <a:pt x="0" y="47668"/>
                  </a:lnTo>
                  <a:lnTo>
                    <a:pt x="11156" y="47668"/>
                  </a:lnTo>
                  <a:lnTo>
                    <a:pt x="11156" y="31098"/>
                  </a:lnTo>
                  <a:lnTo>
                    <a:pt x="19353" y="31098"/>
                  </a:lnTo>
                  <a:lnTo>
                    <a:pt x="30054" y="47668"/>
                  </a:lnTo>
                  <a:lnTo>
                    <a:pt x="43487" y="47668"/>
                  </a:lnTo>
                  <a:lnTo>
                    <a:pt x="31647" y="29509"/>
                  </a:lnTo>
                  <a:cubicBezTo>
                    <a:pt x="31647" y="29736"/>
                    <a:pt x="32103" y="29509"/>
                    <a:pt x="32330" y="29282"/>
                  </a:cubicBezTo>
                  <a:close/>
                  <a:moveTo>
                    <a:pt x="10929" y="9988"/>
                  </a:moveTo>
                  <a:lnTo>
                    <a:pt x="22085" y="9988"/>
                  </a:lnTo>
                  <a:cubicBezTo>
                    <a:pt x="23451" y="9988"/>
                    <a:pt x="24817" y="10215"/>
                    <a:pt x="25955" y="10669"/>
                  </a:cubicBezTo>
                  <a:cubicBezTo>
                    <a:pt x="27094" y="11123"/>
                    <a:pt x="27777" y="11804"/>
                    <a:pt x="28460" y="12711"/>
                  </a:cubicBezTo>
                  <a:cubicBezTo>
                    <a:pt x="29143" y="13619"/>
                    <a:pt x="29371" y="14754"/>
                    <a:pt x="29371" y="15889"/>
                  </a:cubicBezTo>
                  <a:cubicBezTo>
                    <a:pt x="29371" y="17251"/>
                    <a:pt x="29143" y="18159"/>
                    <a:pt x="28460" y="19294"/>
                  </a:cubicBezTo>
                  <a:cubicBezTo>
                    <a:pt x="28004" y="20202"/>
                    <a:pt x="27094" y="20883"/>
                    <a:pt x="26183" y="21564"/>
                  </a:cubicBezTo>
                  <a:cubicBezTo>
                    <a:pt x="25272" y="22018"/>
                    <a:pt x="24134" y="22472"/>
                    <a:pt x="22768" y="22472"/>
                  </a:cubicBezTo>
                  <a:lnTo>
                    <a:pt x="10929" y="22472"/>
                  </a:lnTo>
                  <a:lnTo>
                    <a:pt x="10929" y="9988"/>
                  </a:lnTo>
                  <a:close/>
                </a:path>
              </a:pathLst>
            </a:custGeom>
            <a:solidFill>
              <a:srgbClr val="00457C"/>
            </a:solidFill>
            <a:ln w="2267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C061FB86-91AE-C6EA-7155-47F63530D5ED}"/>
                </a:ext>
              </a:extLst>
            </p:cNvPr>
            <p:cNvSpPr/>
            <p:nvPr/>
          </p:nvSpPr>
          <p:spPr>
            <a:xfrm>
              <a:off x="6178734" y="3567682"/>
              <a:ext cx="28687" cy="36772"/>
            </a:xfrm>
            <a:custGeom>
              <a:avLst/>
              <a:gdLst>
                <a:gd name="csX0" fmla="*/ 22540 w 28687"/>
                <a:gd name="csY0" fmla="*/ 0 h 36772"/>
                <a:gd name="csX1" fmla="*/ 16393 w 28687"/>
                <a:gd name="csY1" fmla="*/ 1589 h 36772"/>
                <a:gd name="csX2" fmla="*/ 11384 w 28687"/>
                <a:gd name="csY2" fmla="*/ 5902 h 36772"/>
                <a:gd name="csX3" fmla="*/ 10701 w 28687"/>
                <a:gd name="csY3" fmla="*/ 6810 h 36772"/>
                <a:gd name="csX4" fmla="*/ 10473 w 28687"/>
                <a:gd name="csY4" fmla="*/ 681 h 36772"/>
                <a:gd name="csX5" fmla="*/ 0 w 28687"/>
                <a:gd name="csY5" fmla="*/ 681 h 36772"/>
                <a:gd name="csX6" fmla="*/ 0 w 28687"/>
                <a:gd name="csY6" fmla="*/ 36773 h 36772"/>
                <a:gd name="csX7" fmla="*/ 10929 w 28687"/>
                <a:gd name="csY7" fmla="*/ 36773 h 36772"/>
                <a:gd name="csX8" fmla="*/ 10929 w 28687"/>
                <a:gd name="csY8" fmla="*/ 19521 h 36772"/>
                <a:gd name="csX9" fmla="*/ 11612 w 28687"/>
                <a:gd name="csY9" fmla="*/ 16570 h 36772"/>
                <a:gd name="csX10" fmla="*/ 13205 w 28687"/>
                <a:gd name="csY10" fmla="*/ 14073 h 36772"/>
                <a:gd name="csX11" fmla="*/ 15938 w 28687"/>
                <a:gd name="csY11" fmla="*/ 12258 h 36772"/>
                <a:gd name="csX12" fmla="*/ 19580 w 28687"/>
                <a:gd name="csY12" fmla="*/ 11577 h 36772"/>
                <a:gd name="csX13" fmla="*/ 22996 w 28687"/>
                <a:gd name="csY13" fmla="*/ 12031 h 36772"/>
                <a:gd name="csX14" fmla="*/ 25728 w 28687"/>
                <a:gd name="csY14" fmla="*/ 13165 h 36772"/>
                <a:gd name="csX15" fmla="*/ 28688 w 28687"/>
                <a:gd name="csY15" fmla="*/ 1362 h 36772"/>
                <a:gd name="csX16" fmla="*/ 25955 w 28687"/>
                <a:gd name="csY16" fmla="*/ 454 h 36772"/>
                <a:gd name="csX17" fmla="*/ 22540 w 28687"/>
                <a:gd name="csY17" fmla="*/ 0 h 367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28687" h="36772">
                  <a:moveTo>
                    <a:pt x="22540" y="0"/>
                  </a:moveTo>
                  <a:cubicBezTo>
                    <a:pt x="20263" y="0"/>
                    <a:pt x="18214" y="454"/>
                    <a:pt x="16393" y="1589"/>
                  </a:cubicBezTo>
                  <a:cubicBezTo>
                    <a:pt x="14571" y="2724"/>
                    <a:pt x="12750" y="4086"/>
                    <a:pt x="11384" y="5902"/>
                  </a:cubicBezTo>
                  <a:cubicBezTo>
                    <a:pt x="11156" y="6129"/>
                    <a:pt x="10929" y="6583"/>
                    <a:pt x="10701" y="6810"/>
                  </a:cubicBezTo>
                  <a:lnTo>
                    <a:pt x="10473" y="681"/>
                  </a:lnTo>
                  <a:lnTo>
                    <a:pt x="0" y="681"/>
                  </a:lnTo>
                  <a:lnTo>
                    <a:pt x="0" y="36773"/>
                  </a:lnTo>
                  <a:lnTo>
                    <a:pt x="10929" y="36773"/>
                  </a:lnTo>
                  <a:lnTo>
                    <a:pt x="10929" y="19521"/>
                  </a:lnTo>
                  <a:cubicBezTo>
                    <a:pt x="10929" y="18386"/>
                    <a:pt x="11156" y="17478"/>
                    <a:pt x="11612" y="16570"/>
                  </a:cubicBezTo>
                  <a:cubicBezTo>
                    <a:pt x="12067" y="15662"/>
                    <a:pt x="12522" y="14754"/>
                    <a:pt x="13205" y="14073"/>
                  </a:cubicBezTo>
                  <a:cubicBezTo>
                    <a:pt x="13888" y="13392"/>
                    <a:pt x="14799" y="12712"/>
                    <a:pt x="15938" y="12258"/>
                  </a:cubicBezTo>
                  <a:cubicBezTo>
                    <a:pt x="17076" y="11804"/>
                    <a:pt x="18214" y="11577"/>
                    <a:pt x="19580" y="11577"/>
                  </a:cubicBezTo>
                  <a:cubicBezTo>
                    <a:pt x="20719" y="11577"/>
                    <a:pt x="21857" y="11804"/>
                    <a:pt x="22996" y="12031"/>
                  </a:cubicBezTo>
                  <a:cubicBezTo>
                    <a:pt x="24134" y="12258"/>
                    <a:pt x="25045" y="12712"/>
                    <a:pt x="25728" y="13165"/>
                  </a:cubicBezTo>
                  <a:lnTo>
                    <a:pt x="28688" y="1362"/>
                  </a:lnTo>
                  <a:cubicBezTo>
                    <a:pt x="28004" y="908"/>
                    <a:pt x="27094" y="681"/>
                    <a:pt x="25955" y="454"/>
                  </a:cubicBezTo>
                  <a:cubicBezTo>
                    <a:pt x="24817" y="0"/>
                    <a:pt x="23679" y="0"/>
                    <a:pt x="22540" y="0"/>
                  </a:cubicBezTo>
                  <a:close/>
                </a:path>
              </a:pathLst>
            </a:custGeom>
            <a:solidFill>
              <a:srgbClr val="00457C"/>
            </a:solidFill>
            <a:ln w="2267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2F4E0D3E-9ADF-B944-B760-B4E450823C07}"/>
                </a:ext>
              </a:extLst>
            </p:cNvPr>
            <p:cNvSpPr/>
            <p:nvPr/>
          </p:nvSpPr>
          <p:spPr>
            <a:xfrm>
              <a:off x="5614091" y="3567682"/>
              <a:ext cx="28687" cy="36772"/>
            </a:xfrm>
            <a:custGeom>
              <a:avLst/>
              <a:gdLst>
                <a:gd name="csX0" fmla="*/ 22768 w 28687"/>
                <a:gd name="csY0" fmla="*/ 0 h 36772"/>
                <a:gd name="csX1" fmla="*/ 16621 w 28687"/>
                <a:gd name="csY1" fmla="*/ 1589 h 36772"/>
                <a:gd name="csX2" fmla="*/ 11612 w 28687"/>
                <a:gd name="csY2" fmla="*/ 5902 h 36772"/>
                <a:gd name="csX3" fmla="*/ 10929 w 28687"/>
                <a:gd name="csY3" fmla="*/ 6810 h 36772"/>
                <a:gd name="csX4" fmla="*/ 10701 w 28687"/>
                <a:gd name="csY4" fmla="*/ 681 h 36772"/>
                <a:gd name="csX5" fmla="*/ 0 w 28687"/>
                <a:gd name="csY5" fmla="*/ 681 h 36772"/>
                <a:gd name="csX6" fmla="*/ 0 w 28687"/>
                <a:gd name="csY6" fmla="*/ 36773 h 36772"/>
                <a:gd name="csX7" fmla="*/ 10929 w 28687"/>
                <a:gd name="csY7" fmla="*/ 36773 h 36772"/>
                <a:gd name="csX8" fmla="*/ 10929 w 28687"/>
                <a:gd name="csY8" fmla="*/ 19521 h 36772"/>
                <a:gd name="csX9" fmla="*/ 11612 w 28687"/>
                <a:gd name="csY9" fmla="*/ 16570 h 36772"/>
                <a:gd name="csX10" fmla="*/ 13205 w 28687"/>
                <a:gd name="csY10" fmla="*/ 14073 h 36772"/>
                <a:gd name="csX11" fmla="*/ 15938 w 28687"/>
                <a:gd name="csY11" fmla="*/ 12258 h 36772"/>
                <a:gd name="csX12" fmla="*/ 19580 w 28687"/>
                <a:gd name="csY12" fmla="*/ 11577 h 36772"/>
                <a:gd name="csX13" fmla="*/ 22996 w 28687"/>
                <a:gd name="csY13" fmla="*/ 12031 h 36772"/>
                <a:gd name="csX14" fmla="*/ 25728 w 28687"/>
                <a:gd name="csY14" fmla="*/ 13165 h 36772"/>
                <a:gd name="csX15" fmla="*/ 28688 w 28687"/>
                <a:gd name="csY15" fmla="*/ 1362 h 36772"/>
                <a:gd name="csX16" fmla="*/ 25955 w 28687"/>
                <a:gd name="csY16" fmla="*/ 454 h 36772"/>
                <a:gd name="csX17" fmla="*/ 22768 w 28687"/>
                <a:gd name="csY17" fmla="*/ 0 h 367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28687" h="36772">
                  <a:moveTo>
                    <a:pt x="22768" y="0"/>
                  </a:moveTo>
                  <a:cubicBezTo>
                    <a:pt x="20491" y="0"/>
                    <a:pt x="18442" y="454"/>
                    <a:pt x="16621" y="1589"/>
                  </a:cubicBezTo>
                  <a:cubicBezTo>
                    <a:pt x="14571" y="2724"/>
                    <a:pt x="12978" y="4086"/>
                    <a:pt x="11612" y="5902"/>
                  </a:cubicBezTo>
                  <a:cubicBezTo>
                    <a:pt x="11384" y="6129"/>
                    <a:pt x="11156" y="6583"/>
                    <a:pt x="10929" y="6810"/>
                  </a:cubicBezTo>
                  <a:lnTo>
                    <a:pt x="10701" y="681"/>
                  </a:lnTo>
                  <a:lnTo>
                    <a:pt x="0" y="681"/>
                  </a:lnTo>
                  <a:lnTo>
                    <a:pt x="0" y="36773"/>
                  </a:lnTo>
                  <a:lnTo>
                    <a:pt x="10929" y="36773"/>
                  </a:lnTo>
                  <a:lnTo>
                    <a:pt x="10929" y="19521"/>
                  </a:lnTo>
                  <a:cubicBezTo>
                    <a:pt x="10929" y="18386"/>
                    <a:pt x="11156" y="17478"/>
                    <a:pt x="11612" y="16570"/>
                  </a:cubicBezTo>
                  <a:cubicBezTo>
                    <a:pt x="12067" y="15662"/>
                    <a:pt x="12522" y="14754"/>
                    <a:pt x="13205" y="14073"/>
                  </a:cubicBezTo>
                  <a:cubicBezTo>
                    <a:pt x="13888" y="13392"/>
                    <a:pt x="14799" y="12712"/>
                    <a:pt x="15938" y="12258"/>
                  </a:cubicBezTo>
                  <a:cubicBezTo>
                    <a:pt x="17076" y="11804"/>
                    <a:pt x="18214" y="11577"/>
                    <a:pt x="19580" y="11577"/>
                  </a:cubicBezTo>
                  <a:cubicBezTo>
                    <a:pt x="20719" y="11577"/>
                    <a:pt x="21857" y="11804"/>
                    <a:pt x="22996" y="12031"/>
                  </a:cubicBezTo>
                  <a:cubicBezTo>
                    <a:pt x="24134" y="12258"/>
                    <a:pt x="25045" y="12712"/>
                    <a:pt x="25728" y="13165"/>
                  </a:cubicBezTo>
                  <a:lnTo>
                    <a:pt x="28688" y="1362"/>
                  </a:lnTo>
                  <a:cubicBezTo>
                    <a:pt x="28004" y="908"/>
                    <a:pt x="27094" y="681"/>
                    <a:pt x="25955" y="454"/>
                  </a:cubicBezTo>
                  <a:cubicBezTo>
                    <a:pt x="25045" y="0"/>
                    <a:pt x="23906" y="0"/>
                    <a:pt x="22768" y="0"/>
                  </a:cubicBezTo>
                  <a:close/>
                </a:path>
              </a:pathLst>
            </a:custGeom>
            <a:solidFill>
              <a:srgbClr val="00457C"/>
            </a:solidFill>
            <a:ln w="2267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9AB7FD31-C033-6D15-6967-4B9F7A3D9D28}"/>
                </a:ext>
              </a:extLst>
            </p:cNvPr>
            <p:cNvSpPr/>
            <p:nvPr/>
          </p:nvSpPr>
          <p:spPr>
            <a:xfrm>
              <a:off x="5705162" y="3568135"/>
              <a:ext cx="46218" cy="51753"/>
            </a:xfrm>
            <a:custGeom>
              <a:avLst/>
              <a:gdLst>
                <a:gd name="csX0" fmla="*/ 25500 w 46218"/>
                <a:gd name="csY0" fmla="*/ 19521 h 51753"/>
                <a:gd name="csX1" fmla="*/ 23679 w 46218"/>
                <a:gd name="csY1" fmla="*/ 23607 h 51753"/>
                <a:gd name="csX2" fmla="*/ 23451 w 46218"/>
                <a:gd name="csY2" fmla="*/ 24061 h 51753"/>
                <a:gd name="csX3" fmla="*/ 22996 w 46218"/>
                <a:gd name="csY3" fmla="*/ 22699 h 51753"/>
                <a:gd name="csX4" fmla="*/ 21174 w 46218"/>
                <a:gd name="csY4" fmla="*/ 18840 h 51753"/>
                <a:gd name="csX5" fmla="*/ 12295 w 46218"/>
                <a:gd name="csY5" fmla="*/ 0 h 51753"/>
                <a:gd name="csX6" fmla="*/ 0 w 46218"/>
                <a:gd name="csY6" fmla="*/ 0 h 51753"/>
                <a:gd name="csX7" fmla="*/ 17987 w 46218"/>
                <a:gd name="csY7" fmla="*/ 35411 h 51753"/>
                <a:gd name="csX8" fmla="*/ 10018 w 46218"/>
                <a:gd name="csY8" fmla="*/ 51754 h 51753"/>
                <a:gd name="csX9" fmla="*/ 21174 w 46218"/>
                <a:gd name="csY9" fmla="*/ 51754 h 51753"/>
                <a:gd name="csX10" fmla="*/ 28460 w 46218"/>
                <a:gd name="csY10" fmla="*/ 36319 h 51753"/>
                <a:gd name="csX11" fmla="*/ 46219 w 46218"/>
                <a:gd name="csY11" fmla="*/ 0 h 51753"/>
                <a:gd name="csX12" fmla="*/ 33696 w 46218"/>
                <a:gd name="csY12" fmla="*/ 0 h 51753"/>
                <a:gd name="csX13" fmla="*/ 25500 w 46218"/>
                <a:gd name="csY13" fmla="*/ 19521 h 5175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46218" h="51753">
                  <a:moveTo>
                    <a:pt x="25500" y="19521"/>
                  </a:moveTo>
                  <a:cubicBezTo>
                    <a:pt x="24817" y="20883"/>
                    <a:pt x="24362" y="22245"/>
                    <a:pt x="23679" y="23607"/>
                  </a:cubicBezTo>
                  <a:cubicBezTo>
                    <a:pt x="23679" y="23834"/>
                    <a:pt x="23451" y="23834"/>
                    <a:pt x="23451" y="24061"/>
                  </a:cubicBezTo>
                  <a:cubicBezTo>
                    <a:pt x="23223" y="23607"/>
                    <a:pt x="23223" y="23153"/>
                    <a:pt x="22996" y="22699"/>
                  </a:cubicBezTo>
                  <a:cubicBezTo>
                    <a:pt x="22540" y="21337"/>
                    <a:pt x="21857" y="20202"/>
                    <a:pt x="21174" y="18840"/>
                  </a:cubicBezTo>
                  <a:lnTo>
                    <a:pt x="12295" y="0"/>
                  </a:lnTo>
                  <a:lnTo>
                    <a:pt x="0" y="0"/>
                  </a:lnTo>
                  <a:lnTo>
                    <a:pt x="17987" y="35411"/>
                  </a:lnTo>
                  <a:lnTo>
                    <a:pt x="10018" y="51754"/>
                  </a:lnTo>
                  <a:lnTo>
                    <a:pt x="21174" y="51754"/>
                  </a:lnTo>
                  <a:lnTo>
                    <a:pt x="28460" y="36319"/>
                  </a:lnTo>
                  <a:lnTo>
                    <a:pt x="46219" y="0"/>
                  </a:lnTo>
                  <a:lnTo>
                    <a:pt x="33696" y="0"/>
                  </a:lnTo>
                  <a:lnTo>
                    <a:pt x="25500" y="19521"/>
                  </a:lnTo>
                  <a:close/>
                </a:path>
              </a:pathLst>
            </a:custGeom>
            <a:solidFill>
              <a:srgbClr val="00457C"/>
            </a:solidFill>
            <a:ln w="2267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69EE358C-6456-7B2C-09FF-691FD42EA739}"/>
                </a:ext>
              </a:extLst>
            </p:cNvPr>
            <p:cNvSpPr/>
            <p:nvPr/>
          </p:nvSpPr>
          <p:spPr>
            <a:xfrm>
              <a:off x="5560586" y="3567455"/>
              <a:ext cx="39843" cy="37453"/>
            </a:xfrm>
            <a:custGeom>
              <a:avLst/>
              <a:gdLst>
                <a:gd name="csX0" fmla="*/ 34607 w 39843"/>
                <a:gd name="csY0" fmla="*/ 5221 h 37453"/>
                <a:gd name="csX1" fmla="*/ 28460 w 39843"/>
                <a:gd name="csY1" fmla="*/ 1362 h 37453"/>
                <a:gd name="csX2" fmla="*/ 20719 w 39843"/>
                <a:gd name="csY2" fmla="*/ 0 h 37453"/>
                <a:gd name="csX3" fmla="*/ 12522 w 39843"/>
                <a:gd name="csY3" fmla="*/ 1362 h 37453"/>
                <a:gd name="csX4" fmla="*/ 5920 w 39843"/>
                <a:gd name="csY4" fmla="*/ 5221 h 37453"/>
                <a:gd name="csX5" fmla="*/ 1594 w 39843"/>
                <a:gd name="csY5" fmla="*/ 11123 h 37453"/>
                <a:gd name="csX6" fmla="*/ 0 w 39843"/>
                <a:gd name="csY6" fmla="*/ 18840 h 37453"/>
                <a:gd name="csX7" fmla="*/ 2732 w 39843"/>
                <a:gd name="csY7" fmla="*/ 28374 h 37453"/>
                <a:gd name="csX8" fmla="*/ 10473 w 39843"/>
                <a:gd name="csY8" fmla="*/ 34957 h 37453"/>
                <a:gd name="csX9" fmla="*/ 22085 w 39843"/>
                <a:gd name="csY9" fmla="*/ 37454 h 37453"/>
                <a:gd name="csX10" fmla="*/ 28004 w 39843"/>
                <a:gd name="csY10" fmla="*/ 36773 h 37453"/>
                <a:gd name="csX11" fmla="*/ 33696 w 39843"/>
                <a:gd name="csY11" fmla="*/ 34957 h 37453"/>
                <a:gd name="csX12" fmla="*/ 38705 w 39843"/>
                <a:gd name="csY12" fmla="*/ 32006 h 37453"/>
                <a:gd name="csX13" fmla="*/ 33696 w 39843"/>
                <a:gd name="csY13" fmla="*/ 24969 h 37453"/>
                <a:gd name="csX14" fmla="*/ 29371 w 39843"/>
                <a:gd name="csY14" fmla="*/ 27012 h 37453"/>
                <a:gd name="csX15" fmla="*/ 23451 w 39843"/>
                <a:gd name="csY15" fmla="*/ 27920 h 37453"/>
                <a:gd name="csX16" fmla="*/ 16393 w 39843"/>
                <a:gd name="csY16" fmla="*/ 26558 h 37453"/>
                <a:gd name="csX17" fmla="*/ 11839 w 39843"/>
                <a:gd name="csY17" fmla="*/ 22926 h 37453"/>
                <a:gd name="csX18" fmla="*/ 10701 w 39843"/>
                <a:gd name="csY18" fmla="*/ 20883 h 37453"/>
                <a:gd name="csX19" fmla="*/ 39844 w 39843"/>
                <a:gd name="csY19" fmla="*/ 20883 h 37453"/>
                <a:gd name="csX20" fmla="*/ 39844 w 39843"/>
                <a:gd name="csY20" fmla="*/ 17932 h 37453"/>
                <a:gd name="csX21" fmla="*/ 38478 w 39843"/>
                <a:gd name="csY21" fmla="*/ 10669 h 37453"/>
                <a:gd name="csX22" fmla="*/ 34607 w 39843"/>
                <a:gd name="csY22" fmla="*/ 5221 h 37453"/>
                <a:gd name="csX23" fmla="*/ 15254 w 39843"/>
                <a:gd name="csY23" fmla="*/ 10215 h 37453"/>
                <a:gd name="csX24" fmla="*/ 20719 w 39843"/>
                <a:gd name="csY24" fmla="*/ 9307 h 37453"/>
                <a:gd name="csX25" fmla="*/ 25045 w 39843"/>
                <a:gd name="csY25" fmla="*/ 9988 h 37453"/>
                <a:gd name="csX26" fmla="*/ 28232 w 39843"/>
                <a:gd name="csY26" fmla="*/ 12030 h 37453"/>
                <a:gd name="csX27" fmla="*/ 29598 w 39843"/>
                <a:gd name="csY27" fmla="*/ 14981 h 37453"/>
                <a:gd name="csX28" fmla="*/ 10473 w 39843"/>
                <a:gd name="csY28" fmla="*/ 14981 h 37453"/>
                <a:gd name="csX29" fmla="*/ 11384 w 39843"/>
                <a:gd name="csY29" fmla="*/ 12938 h 37453"/>
                <a:gd name="csX30" fmla="*/ 15254 w 39843"/>
                <a:gd name="csY30" fmla="*/ 10215 h 3745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</a:cxnLst>
              <a:rect l="l" t="t" r="r" b="b"/>
              <a:pathLst>
                <a:path w="39843" h="37453">
                  <a:moveTo>
                    <a:pt x="34607" y="5221"/>
                  </a:moveTo>
                  <a:cubicBezTo>
                    <a:pt x="32786" y="3632"/>
                    <a:pt x="30737" y="2270"/>
                    <a:pt x="28460" y="1362"/>
                  </a:cubicBezTo>
                  <a:cubicBezTo>
                    <a:pt x="26183" y="454"/>
                    <a:pt x="23451" y="0"/>
                    <a:pt x="20719" y="0"/>
                  </a:cubicBezTo>
                  <a:cubicBezTo>
                    <a:pt x="17759" y="0"/>
                    <a:pt x="15027" y="454"/>
                    <a:pt x="12522" y="1362"/>
                  </a:cubicBezTo>
                  <a:cubicBezTo>
                    <a:pt x="10018" y="2270"/>
                    <a:pt x="7741" y="3632"/>
                    <a:pt x="5920" y="5221"/>
                  </a:cubicBezTo>
                  <a:cubicBezTo>
                    <a:pt x="4098" y="6810"/>
                    <a:pt x="2504" y="8853"/>
                    <a:pt x="1594" y="11123"/>
                  </a:cubicBezTo>
                  <a:cubicBezTo>
                    <a:pt x="455" y="13392"/>
                    <a:pt x="0" y="16116"/>
                    <a:pt x="0" y="18840"/>
                  </a:cubicBezTo>
                  <a:cubicBezTo>
                    <a:pt x="0" y="22472"/>
                    <a:pt x="911" y="25650"/>
                    <a:pt x="2732" y="28374"/>
                  </a:cubicBezTo>
                  <a:cubicBezTo>
                    <a:pt x="4554" y="31098"/>
                    <a:pt x="7058" y="33368"/>
                    <a:pt x="10473" y="34957"/>
                  </a:cubicBezTo>
                  <a:cubicBezTo>
                    <a:pt x="13661" y="36546"/>
                    <a:pt x="17531" y="37454"/>
                    <a:pt x="22085" y="37454"/>
                  </a:cubicBezTo>
                  <a:cubicBezTo>
                    <a:pt x="24134" y="37454"/>
                    <a:pt x="25955" y="37227"/>
                    <a:pt x="28004" y="36773"/>
                  </a:cubicBezTo>
                  <a:cubicBezTo>
                    <a:pt x="29826" y="36319"/>
                    <a:pt x="31875" y="35865"/>
                    <a:pt x="33696" y="34957"/>
                  </a:cubicBezTo>
                  <a:cubicBezTo>
                    <a:pt x="35518" y="34049"/>
                    <a:pt x="37112" y="33141"/>
                    <a:pt x="38705" y="32006"/>
                  </a:cubicBezTo>
                  <a:lnTo>
                    <a:pt x="33696" y="24969"/>
                  </a:lnTo>
                  <a:cubicBezTo>
                    <a:pt x="32330" y="25877"/>
                    <a:pt x="30964" y="26558"/>
                    <a:pt x="29371" y="27012"/>
                  </a:cubicBezTo>
                  <a:cubicBezTo>
                    <a:pt x="27777" y="27466"/>
                    <a:pt x="25955" y="27920"/>
                    <a:pt x="23451" y="27920"/>
                  </a:cubicBezTo>
                  <a:cubicBezTo>
                    <a:pt x="20719" y="27920"/>
                    <a:pt x="18442" y="27466"/>
                    <a:pt x="16393" y="26558"/>
                  </a:cubicBezTo>
                  <a:cubicBezTo>
                    <a:pt x="14344" y="25650"/>
                    <a:pt x="12978" y="24515"/>
                    <a:pt x="11839" y="22926"/>
                  </a:cubicBezTo>
                  <a:cubicBezTo>
                    <a:pt x="11384" y="22245"/>
                    <a:pt x="10929" y="21564"/>
                    <a:pt x="10701" y="20883"/>
                  </a:cubicBezTo>
                  <a:lnTo>
                    <a:pt x="39844" y="20883"/>
                  </a:lnTo>
                  <a:lnTo>
                    <a:pt x="39844" y="17932"/>
                  </a:lnTo>
                  <a:cubicBezTo>
                    <a:pt x="39844" y="15208"/>
                    <a:pt x="39616" y="12711"/>
                    <a:pt x="38478" y="10669"/>
                  </a:cubicBezTo>
                  <a:cubicBezTo>
                    <a:pt x="37567" y="8853"/>
                    <a:pt x="36201" y="7037"/>
                    <a:pt x="34607" y="5221"/>
                  </a:cubicBezTo>
                  <a:close/>
                  <a:moveTo>
                    <a:pt x="15254" y="10215"/>
                  </a:moveTo>
                  <a:cubicBezTo>
                    <a:pt x="16848" y="9534"/>
                    <a:pt x="18670" y="9307"/>
                    <a:pt x="20719" y="9307"/>
                  </a:cubicBezTo>
                  <a:cubicBezTo>
                    <a:pt x="22313" y="9307"/>
                    <a:pt x="23679" y="9534"/>
                    <a:pt x="25045" y="9988"/>
                  </a:cubicBezTo>
                  <a:cubicBezTo>
                    <a:pt x="26411" y="10442"/>
                    <a:pt x="27549" y="11123"/>
                    <a:pt x="28232" y="12030"/>
                  </a:cubicBezTo>
                  <a:cubicBezTo>
                    <a:pt x="29143" y="12938"/>
                    <a:pt x="29598" y="14073"/>
                    <a:pt x="29598" y="14981"/>
                  </a:cubicBezTo>
                  <a:lnTo>
                    <a:pt x="10473" y="14981"/>
                  </a:lnTo>
                  <a:cubicBezTo>
                    <a:pt x="10701" y="14300"/>
                    <a:pt x="10929" y="13619"/>
                    <a:pt x="11384" y="12938"/>
                  </a:cubicBezTo>
                  <a:cubicBezTo>
                    <a:pt x="12522" y="11804"/>
                    <a:pt x="13661" y="10896"/>
                    <a:pt x="15254" y="10215"/>
                  </a:cubicBezTo>
                  <a:close/>
                </a:path>
              </a:pathLst>
            </a:custGeom>
            <a:solidFill>
              <a:srgbClr val="00457C"/>
            </a:solidFill>
            <a:ln w="2267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E9AD8070-5F5F-61FC-F4A2-2E3D4E3229FD}"/>
                </a:ext>
              </a:extLst>
            </p:cNvPr>
            <p:cNvSpPr/>
            <p:nvPr/>
          </p:nvSpPr>
          <p:spPr>
            <a:xfrm>
              <a:off x="6215618" y="3567455"/>
              <a:ext cx="35379" cy="37680"/>
            </a:xfrm>
            <a:custGeom>
              <a:avLst/>
              <a:gdLst>
                <a:gd name="csX0" fmla="*/ 34835 w 35379"/>
                <a:gd name="csY0" fmla="*/ 22245 h 37680"/>
                <a:gd name="csX1" fmla="*/ 32786 w 35379"/>
                <a:gd name="csY1" fmla="*/ 19521 h 37680"/>
                <a:gd name="csX2" fmla="*/ 28004 w 35379"/>
                <a:gd name="csY2" fmla="*/ 16797 h 37680"/>
                <a:gd name="csX3" fmla="*/ 20946 w 35379"/>
                <a:gd name="csY3" fmla="*/ 14754 h 37680"/>
                <a:gd name="csX4" fmla="*/ 16165 w 35379"/>
                <a:gd name="csY4" fmla="*/ 13846 h 37680"/>
                <a:gd name="csX5" fmla="*/ 13433 w 35379"/>
                <a:gd name="csY5" fmla="*/ 12711 h 37680"/>
                <a:gd name="csX6" fmla="*/ 12295 w 35379"/>
                <a:gd name="csY6" fmla="*/ 11804 h 37680"/>
                <a:gd name="csX7" fmla="*/ 11839 w 35379"/>
                <a:gd name="csY7" fmla="*/ 10669 h 37680"/>
                <a:gd name="csX8" fmla="*/ 12295 w 35379"/>
                <a:gd name="csY8" fmla="*/ 9307 h 37680"/>
                <a:gd name="csX9" fmla="*/ 13433 w 35379"/>
                <a:gd name="csY9" fmla="*/ 8399 h 37680"/>
                <a:gd name="csX10" fmla="*/ 15254 w 35379"/>
                <a:gd name="csY10" fmla="*/ 7945 h 37680"/>
                <a:gd name="csX11" fmla="*/ 17531 w 35379"/>
                <a:gd name="csY11" fmla="*/ 7718 h 37680"/>
                <a:gd name="csX12" fmla="*/ 21857 w 35379"/>
                <a:gd name="csY12" fmla="*/ 8399 h 37680"/>
                <a:gd name="csX13" fmla="*/ 25955 w 35379"/>
                <a:gd name="csY13" fmla="*/ 9988 h 37680"/>
                <a:gd name="csX14" fmla="*/ 29371 w 35379"/>
                <a:gd name="csY14" fmla="*/ 12030 h 37680"/>
                <a:gd name="csX15" fmla="*/ 35063 w 35379"/>
                <a:gd name="csY15" fmla="*/ 5448 h 37680"/>
                <a:gd name="csX16" fmla="*/ 30054 w 35379"/>
                <a:gd name="csY16" fmla="*/ 2497 h 37680"/>
                <a:gd name="csX17" fmla="*/ 24134 w 35379"/>
                <a:gd name="csY17" fmla="*/ 681 h 37680"/>
                <a:gd name="csX18" fmla="*/ 17759 w 35379"/>
                <a:gd name="csY18" fmla="*/ 0 h 37680"/>
                <a:gd name="csX19" fmla="*/ 11384 w 35379"/>
                <a:gd name="csY19" fmla="*/ 681 h 37680"/>
                <a:gd name="csX20" fmla="*/ 6147 w 35379"/>
                <a:gd name="csY20" fmla="*/ 2951 h 37680"/>
                <a:gd name="csX21" fmla="*/ 2504 w 35379"/>
                <a:gd name="csY21" fmla="*/ 6583 h 37680"/>
                <a:gd name="csX22" fmla="*/ 1138 w 35379"/>
                <a:gd name="csY22" fmla="*/ 11123 h 37680"/>
                <a:gd name="csX23" fmla="*/ 2049 w 35379"/>
                <a:gd name="csY23" fmla="*/ 15435 h 37680"/>
                <a:gd name="csX24" fmla="*/ 4554 w 35379"/>
                <a:gd name="csY24" fmla="*/ 18613 h 37680"/>
                <a:gd name="csX25" fmla="*/ 9335 w 35379"/>
                <a:gd name="csY25" fmla="*/ 21110 h 37680"/>
                <a:gd name="csX26" fmla="*/ 15938 w 35379"/>
                <a:gd name="csY26" fmla="*/ 22699 h 37680"/>
                <a:gd name="csX27" fmla="*/ 20036 w 35379"/>
                <a:gd name="csY27" fmla="*/ 23607 h 37680"/>
                <a:gd name="csX28" fmla="*/ 22995 w 35379"/>
                <a:gd name="csY28" fmla="*/ 24515 h 37680"/>
                <a:gd name="csX29" fmla="*/ 24589 w 35379"/>
                <a:gd name="csY29" fmla="*/ 26558 h 37680"/>
                <a:gd name="csX30" fmla="*/ 24134 w 35379"/>
                <a:gd name="csY30" fmla="*/ 27920 h 37680"/>
                <a:gd name="csX31" fmla="*/ 22768 w 35379"/>
                <a:gd name="csY31" fmla="*/ 28828 h 37680"/>
                <a:gd name="csX32" fmla="*/ 20946 w 35379"/>
                <a:gd name="csY32" fmla="*/ 29509 h 37680"/>
                <a:gd name="csX33" fmla="*/ 18897 w 35379"/>
                <a:gd name="csY33" fmla="*/ 29736 h 37680"/>
                <a:gd name="csX34" fmla="*/ 12067 w 35379"/>
                <a:gd name="csY34" fmla="*/ 28601 h 37680"/>
                <a:gd name="csX35" fmla="*/ 6603 w 35379"/>
                <a:gd name="csY35" fmla="*/ 25196 h 37680"/>
                <a:gd name="csX36" fmla="*/ 0 w 35379"/>
                <a:gd name="csY36" fmla="*/ 31098 h 37680"/>
                <a:gd name="csX37" fmla="*/ 7513 w 35379"/>
                <a:gd name="csY37" fmla="*/ 35865 h 37680"/>
                <a:gd name="csX38" fmla="*/ 18214 w 35379"/>
                <a:gd name="csY38" fmla="*/ 37680 h 37680"/>
                <a:gd name="csX39" fmla="*/ 27094 w 35379"/>
                <a:gd name="csY39" fmla="*/ 36092 h 37680"/>
                <a:gd name="csX40" fmla="*/ 33013 w 35379"/>
                <a:gd name="csY40" fmla="*/ 31779 h 37680"/>
                <a:gd name="csX41" fmla="*/ 35290 w 35379"/>
                <a:gd name="csY41" fmla="*/ 25650 h 37680"/>
                <a:gd name="csX42" fmla="*/ 34835 w 35379"/>
                <a:gd name="csY42" fmla="*/ 22245 h 3768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</a:cxnLst>
              <a:rect l="l" t="t" r="r" b="b"/>
              <a:pathLst>
                <a:path w="35379" h="37680">
                  <a:moveTo>
                    <a:pt x="34835" y="22245"/>
                  </a:moveTo>
                  <a:cubicBezTo>
                    <a:pt x="34379" y="21110"/>
                    <a:pt x="33696" y="20202"/>
                    <a:pt x="32786" y="19521"/>
                  </a:cubicBezTo>
                  <a:cubicBezTo>
                    <a:pt x="31647" y="18386"/>
                    <a:pt x="30054" y="17478"/>
                    <a:pt x="28004" y="16797"/>
                  </a:cubicBezTo>
                  <a:cubicBezTo>
                    <a:pt x="25955" y="16116"/>
                    <a:pt x="23679" y="15435"/>
                    <a:pt x="20946" y="14754"/>
                  </a:cubicBezTo>
                  <a:cubicBezTo>
                    <a:pt x="19125" y="14300"/>
                    <a:pt x="17531" y="14073"/>
                    <a:pt x="16165" y="13846"/>
                  </a:cubicBezTo>
                  <a:cubicBezTo>
                    <a:pt x="15027" y="13619"/>
                    <a:pt x="13888" y="13165"/>
                    <a:pt x="13433" y="12711"/>
                  </a:cubicBezTo>
                  <a:cubicBezTo>
                    <a:pt x="12978" y="12485"/>
                    <a:pt x="12522" y="12258"/>
                    <a:pt x="12295" y="11804"/>
                  </a:cubicBezTo>
                  <a:cubicBezTo>
                    <a:pt x="12067" y="11350"/>
                    <a:pt x="11839" y="11123"/>
                    <a:pt x="11839" y="10669"/>
                  </a:cubicBezTo>
                  <a:cubicBezTo>
                    <a:pt x="11839" y="10215"/>
                    <a:pt x="12067" y="9761"/>
                    <a:pt x="12295" y="9307"/>
                  </a:cubicBezTo>
                  <a:cubicBezTo>
                    <a:pt x="12522" y="9080"/>
                    <a:pt x="12978" y="8626"/>
                    <a:pt x="13433" y="8399"/>
                  </a:cubicBezTo>
                  <a:cubicBezTo>
                    <a:pt x="13888" y="8172"/>
                    <a:pt x="14571" y="7945"/>
                    <a:pt x="15254" y="7945"/>
                  </a:cubicBezTo>
                  <a:cubicBezTo>
                    <a:pt x="15938" y="7945"/>
                    <a:pt x="16621" y="7718"/>
                    <a:pt x="17531" y="7718"/>
                  </a:cubicBezTo>
                  <a:cubicBezTo>
                    <a:pt x="18897" y="7718"/>
                    <a:pt x="20491" y="7945"/>
                    <a:pt x="21857" y="8399"/>
                  </a:cubicBezTo>
                  <a:cubicBezTo>
                    <a:pt x="23223" y="8853"/>
                    <a:pt x="24817" y="9307"/>
                    <a:pt x="25955" y="9988"/>
                  </a:cubicBezTo>
                  <a:cubicBezTo>
                    <a:pt x="27321" y="10669"/>
                    <a:pt x="28460" y="11350"/>
                    <a:pt x="29371" y="12030"/>
                  </a:cubicBezTo>
                  <a:lnTo>
                    <a:pt x="35063" y="5448"/>
                  </a:lnTo>
                  <a:cubicBezTo>
                    <a:pt x="33696" y="4313"/>
                    <a:pt x="32103" y="3178"/>
                    <a:pt x="30054" y="2497"/>
                  </a:cubicBezTo>
                  <a:cubicBezTo>
                    <a:pt x="28232" y="1816"/>
                    <a:pt x="26183" y="1135"/>
                    <a:pt x="24134" y="681"/>
                  </a:cubicBezTo>
                  <a:cubicBezTo>
                    <a:pt x="22085" y="227"/>
                    <a:pt x="19808" y="0"/>
                    <a:pt x="17759" y="0"/>
                  </a:cubicBezTo>
                  <a:cubicBezTo>
                    <a:pt x="15482" y="0"/>
                    <a:pt x="13433" y="227"/>
                    <a:pt x="11384" y="681"/>
                  </a:cubicBezTo>
                  <a:cubicBezTo>
                    <a:pt x="9335" y="1135"/>
                    <a:pt x="7513" y="2043"/>
                    <a:pt x="6147" y="2951"/>
                  </a:cubicBezTo>
                  <a:cubicBezTo>
                    <a:pt x="4554" y="3859"/>
                    <a:pt x="3415" y="4994"/>
                    <a:pt x="2504" y="6583"/>
                  </a:cubicBezTo>
                  <a:cubicBezTo>
                    <a:pt x="1594" y="7945"/>
                    <a:pt x="1138" y="9534"/>
                    <a:pt x="1138" y="11123"/>
                  </a:cubicBezTo>
                  <a:cubicBezTo>
                    <a:pt x="1138" y="12711"/>
                    <a:pt x="1366" y="14073"/>
                    <a:pt x="2049" y="15435"/>
                  </a:cubicBezTo>
                  <a:cubicBezTo>
                    <a:pt x="2732" y="16570"/>
                    <a:pt x="3415" y="17705"/>
                    <a:pt x="4554" y="18613"/>
                  </a:cubicBezTo>
                  <a:cubicBezTo>
                    <a:pt x="5920" y="19521"/>
                    <a:pt x="7513" y="20429"/>
                    <a:pt x="9335" y="21110"/>
                  </a:cubicBezTo>
                  <a:cubicBezTo>
                    <a:pt x="11156" y="21791"/>
                    <a:pt x="13433" y="22245"/>
                    <a:pt x="15938" y="22699"/>
                  </a:cubicBezTo>
                  <a:cubicBezTo>
                    <a:pt x="17531" y="22926"/>
                    <a:pt x="18670" y="23380"/>
                    <a:pt x="20036" y="23607"/>
                  </a:cubicBezTo>
                  <a:cubicBezTo>
                    <a:pt x="21174" y="23834"/>
                    <a:pt x="22085" y="24061"/>
                    <a:pt x="22995" y="24515"/>
                  </a:cubicBezTo>
                  <a:cubicBezTo>
                    <a:pt x="24134" y="24969"/>
                    <a:pt x="24589" y="25650"/>
                    <a:pt x="24589" y="26558"/>
                  </a:cubicBezTo>
                  <a:cubicBezTo>
                    <a:pt x="24589" y="27012"/>
                    <a:pt x="24362" y="27466"/>
                    <a:pt x="24134" y="27920"/>
                  </a:cubicBezTo>
                  <a:cubicBezTo>
                    <a:pt x="23906" y="28374"/>
                    <a:pt x="23451" y="28601"/>
                    <a:pt x="22768" y="28828"/>
                  </a:cubicBezTo>
                  <a:cubicBezTo>
                    <a:pt x="22312" y="29055"/>
                    <a:pt x="21629" y="29282"/>
                    <a:pt x="20946" y="29509"/>
                  </a:cubicBezTo>
                  <a:cubicBezTo>
                    <a:pt x="20263" y="29736"/>
                    <a:pt x="19580" y="29736"/>
                    <a:pt x="18897" y="29736"/>
                  </a:cubicBezTo>
                  <a:cubicBezTo>
                    <a:pt x="16621" y="29736"/>
                    <a:pt x="14344" y="29282"/>
                    <a:pt x="12067" y="28601"/>
                  </a:cubicBezTo>
                  <a:cubicBezTo>
                    <a:pt x="10018" y="27920"/>
                    <a:pt x="8196" y="26785"/>
                    <a:pt x="6603" y="25196"/>
                  </a:cubicBezTo>
                  <a:lnTo>
                    <a:pt x="0" y="31098"/>
                  </a:lnTo>
                  <a:cubicBezTo>
                    <a:pt x="1821" y="33141"/>
                    <a:pt x="4554" y="34730"/>
                    <a:pt x="7513" y="35865"/>
                  </a:cubicBezTo>
                  <a:cubicBezTo>
                    <a:pt x="10701" y="37000"/>
                    <a:pt x="14344" y="37680"/>
                    <a:pt x="18214" y="37680"/>
                  </a:cubicBezTo>
                  <a:cubicBezTo>
                    <a:pt x="21629" y="37680"/>
                    <a:pt x="24362" y="37227"/>
                    <a:pt x="27094" y="36092"/>
                  </a:cubicBezTo>
                  <a:cubicBezTo>
                    <a:pt x="29598" y="35184"/>
                    <a:pt x="31647" y="33595"/>
                    <a:pt x="33013" y="31779"/>
                  </a:cubicBezTo>
                  <a:cubicBezTo>
                    <a:pt x="34379" y="29963"/>
                    <a:pt x="35290" y="27920"/>
                    <a:pt x="35290" y="25650"/>
                  </a:cubicBezTo>
                  <a:cubicBezTo>
                    <a:pt x="35518" y="24515"/>
                    <a:pt x="35290" y="23380"/>
                    <a:pt x="34835" y="22245"/>
                  </a:cubicBezTo>
                  <a:close/>
                </a:path>
              </a:pathLst>
            </a:custGeom>
            <a:solidFill>
              <a:srgbClr val="00457C"/>
            </a:solidFill>
            <a:ln w="2267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A943B207-359D-D421-FB98-42E7E42B3DDF}"/>
                </a:ext>
              </a:extLst>
            </p:cNvPr>
            <p:cNvSpPr/>
            <p:nvPr/>
          </p:nvSpPr>
          <p:spPr>
            <a:xfrm>
              <a:off x="5951056" y="3568363"/>
              <a:ext cx="37794" cy="36772"/>
            </a:xfrm>
            <a:custGeom>
              <a:avLst/>
              <a:gdLst>
                <a:gd name="csX0" fmla="*/ 26638 w 37794"/>
                <a:gd name="csY0" fmla="*/ 19748 h 36772"/>
                <a:gd name="csX1" fmla="*/ 25955 w 37794"/>
                <a:gd name="csY1" fmla="*/ 22926 h 36772"/>
                <a:gd name="csX2" fmla="*/ 24134 w 37794"/>
                <a:gd name="csY2" fmla="*/ 25423 h 36772"/>
                <a:gd name="csX3" fmla="*/ 21402 w 37794"/>
                <a:gd name="csY3" fmla="*/ 27012 h 36772"/>
                <a:gd name="csX4" fmla="*/ 18214 w 37794"/>
                <a:gd name="csY4" fmla="*/ 27693 h 36772"/>
                <a:gd name="csX5" fmla="*/ 14116 w 37794"/>
                <a:gd name="csY5" fmla="*/ 26785 h 36772"/>
                <a:gd name="csX6" fmla="*/ 11612 w 37794"/>
                <a:gd name="csY6" fmla="*/ 23834 h 36772"/>
                <a:gd name="csX7" fmla="*/ 10929 w 37794"/>
                <a:gd name="csY7" fmla="*/ 19067 h 36772"/>
                <a:gd name="csX8" fmla="*/ 10929 w 37794"/>
                <a:gd name="csY8" fmla="*/ 0 h 36772"/>
                <a:gd name="csX9" fmla="*/ 0 w 37794"/>
                <a:gd name="csY9" fmla="*/ 0 h 36772"/>
                <a:gd name="csX10" fmla="*/ 0 w 37794"/>
                <a:gd name="csY10" fmla="*/ 20656 h 36772"/>
                <a:gd name="csX11" fmla="*/ 1821 w 37794"/>
                <a:gd name="csY11" fmla="*/ 29509 h 36772"/>
                <a:gd name="csX12" fmla="*/ 6603 w 37794"/>
                <a:gd name="csY12" fmla="*/ 34957 h 36772"/>
                <a:gd name="csX13" fmla="*/ 14116 w 37794"/>
                <a:gd name="csY13" fmla="*/ 36773 h 36772"/>
                <a:gd name="csX14" fmla="*/ 20946 w 37794"/>
                <a:gd name="csY14" fmla="*/ 35411 h 36772"/>
                <a:gd name="csX15" fmla="*/ 26183 w 37794"/>
                <a:gd name="csY15" fmla="*/ 32006 h 36772"/>
                <a:gd name="csX16" fmla="*/ 27321 w 37794"/>
                <a:gd name="csY16" fmla="*/ 30871 h 36772"/>
                <a:gd name="csX17" fmla="*/ 27549 w 37794"/>
                <a:gd name="csY17" fmla="*/ 35865 h 36772"/>
                <a:gd name="csX18" fmla="*/ 37795 w 37794"/>
                <a:gd name="csY18" fmla="*/ 35865 h 36772"/>
                <a:gd name="csX19" fmla="*/ 37795 w 37794"/>
                <a:gd name="csY19" fmla="*/ 0 h 36772"/>
                <a:gd name="csX20" fmla="*/ 26866 w 37794"/>
                <a:gd name="csY20" fmla="*/ 0 h 36772"/>
                <a:gd name="csX21" fmla="*/ 26866 w 37794"/>
                <a:gd name="csY21" fmla="*/ 19748 h 367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37794" h="36772">
                  <a:moveTo>
                    <a:pt x="26638" y="19748"/>
                  </a:moveTo>
                  <a:cubicBezTo>
                    <a:pt x="26638" y="20883"/>
                    <a:pt x="26411" y="22018"/>
                    <a:pt x="25955" y="22926"/>
                  </a:cubicBezTo>
                  <a:cubicBezTo>
                    <a:pt x="25500" y="23834"/>
                    <a:pt x="24817" y="24742"/>
                    <a:pt x="24134" y="25423"/>
                  </a:cubicBezTo>
                  <a:cubicBezTo>
                    <a:pt x="23451" y="26104"/>
                    <a:pt x="22540" y="26558"/>
                    <a:pt x="21402" y="27012"/>
                  </a:cubicBezTo>
                  <a:cubicBezTo>
                    <a:pt x="20491" y="27466"/>
                    <a:pt x="19353" y="27693"/>
                    <a:pt x="18214" y="27693"/>
                  </a:cubicBezTo>
                  <a:cubicBezTo>
                    <a:pt x="16621" y="27693"/>
                    <a:pt x="15254" y="27466"/>
                    <a:pt x="14116" y="26785"/>
                  </a:cubicBezTo>
                  <a:cubicBezTo>
                    <a:pt x="12978" y="26104"/>
                    <a:pt x="12067" y="25196"/>
                    <a:pt x="11612" y="23834"/>
                  </a:cubicBezTo>
                  <a:cubicBezTo>
                    <a:pt x="11156" y="22472"/>
                    <a:pt x="10929" y="21110"/>
                    <a:pt x="10929" y="19067"/>
                  </a:cubicBezTo>
                  <a:lnTo>
                    <a:pt x="10929" y="0"/>
                  </a:lnTo>
                  <a:lnTo>
                    <a:pt x="0" y="0"/>
                  </a:lnTo>
                  <a:lnTo>
                    <a:pt x="0" y="20656"/>
                  </a:lnTo>
                  <a:cubicBezTo>
                    <a:pt x="0" y="24061"/>
                    <a:pt x="455" y="27012"/>
                    <a:pt x="1821" y="29509"/>
                  </a:cubicBezTo>
                  <a:cubicBezTo>
                    <a:pt x="2960" y="32006"/>
                    <a:pt x="4554" y="33822"/>
                    <a:pt x="6603" y="34957"/>
                  </a:cubicBezTo>
                  <a:cubicBezTo>
                    <a:pt x="8652" y="36319"/>
                    <a:pt x="11156" y="36773"/>
                    <a:pt x="14116" y="36773"/>
                  </a:cubicBezTo>
                  <a:cubicBezTo>
                    <a:pt x="16621" y="36773"/>
                    <a:pt x="18897" y="36319"/>
                    <a:pt x="20946" y="35411"/>
                  </a:cubicBezTo>
                  <a:cubicBezTo>
                    <a:pt x="22996" y="34503"/>
                    <a:pt x="24589" y="33368"/>
                    <a:pt x="26183" y="32006"/>
                  </a:cubicBezTo>
                  <a:cubicBezTo>
                    <a:pt x="26638" y="31552"/>
                    <a:pt x="26866" y="31325"/>
                    <a:pt x="27321" y="30871"/>
                  </a:cubicBezTo>
                  <a:lnTo>
                    <a:pt x="27549" y="35865"/>
                  </a:lnTo>
                  <a:lnTo>
                    <a:pt x="37795" y="35865"/>
                  </a:lnTo>
                  <a:lnTo>
                    <a:pt x="37795" y="0"/>
                  </a:lnTo>
                  <a:lnTo>
                    <a:pt x="26866" y="0"/>
                  </a:lnTo>
                  <a:lnTo>
                    <a:pt x="26866" y="19748"/>
                  </a:lnTo>
                  <a:close/>
                </a:path>
              </a:pathLst>
            </a:custGeom>
            <a:solidFill>
              <a:srgbClr val="00457C"/>
            </a:solidFill>
            <a:ln w="2267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D190621C-D4A2-4721-46DD-7FA7B606A032}"/>
                </a:ext>
              </a:extLst>
            </p:cNvPr>
            <p:cNvSpPr/>
            <p:nvPr/>
          </p:nvSpPr>
          <p:spPr>
            <a:xfrm>
              <a:off x="5510269" y="3567682"/>
              <a:ext cx="37566" cy="36772"/>
            </a:xfrm>
            <a:custGeom>
              <a:avLst/>
              <a:gdLst>
                <a:gd name="csX0" fmla="*/ 30964 w 37566"/>
                <a:gd name="csY0" fmla="*/ 1816 h 36772"/>
                <a:gd name="csX1" fmla="*/ 23223 w 37566"/>
                <a:gd name="csY1" fmla="*/ 0 h 36772"/>
                <a:gd name="csX2" fmla="*/ 16393 w 37566"/>
                <a:gd name="csY2" fmla="*/ 1362 h 36772"/>
                <a:gd name="csX3" fmla="*/ 11156 w 37566"/>
                <a:gd name="csY3" fmla="*/ 4994 h 36772"/>
                <a:gd name="csX4" fmla="*/ 10473 w 37566"/>
                <a:gd name="csY4" fmla="*/ 5675 h 36772"/>
                <a:gd name="csX5" fmla="*/ 10473 w 37566"/>
                <a:gd name="csY5" fmla="*/ 681 h 36772"/>
                <a:gd name="csX6" fmla="*/ 0 w 37566"/>
                <a:gd name="csY6" fmla="*/ 681 h 36772"/>
                <a:gd name="csX7" fmla="*/ 0 w 37566"/>
                <a:gd name="csY7" fmla="*/ 36773 h 36772"/>
                <a:gd name="csX8" fmla="*/ 1821 w 37566"/>
                <a:gd name="csY8" fmla="*/ 36773 h 36772"/>
                <a:gd name="csX9" fmla="*/ 5464 w 37566"/>
                <a:gd name="csY9" fmla="*/ 36773 h 36772"/>
                <a:gd name="csX10" fmla="*/ 10929 w 37566"/>
                <a:gd name="csY10" fmla="*/ 36773 h 36772"/>
                <a:gd name="csX11" fmla="*/ 10929 w 37566"/>
                <a:gd name="csY11" fmla="*/ 16343 h 36772"/>
                <a:gd name="csX12" fmla="*/ 11612 w 37566"/>
                <a:gd name="csY12" fmla="*/ 13619 h 36772"/>
                <a:gd name="csX13" fmla="*/ 13205 w 37566"/>
                <a:gd name="csY13" fmla="*/ 11350 h 36772"/>
                <a:gd name="csX14" fmla="*/ 15938 w 37566"/>
                <a:gd name="csY14" fmla="*/ 9534 h 36772"/>
                <a:gd name="csX15" fmla="*/ 19353 w 37566"/>
                <a:gd name="csY15" fmla="*/ 8853 h 36772"/>
                <a:gd name="csX16" fmla="*/ 23223 w 37566"/>
                <a:gd name="csY16" fmla="*/ 9761 h 36772"/>
                <a:gd name="csX17" fmla="*/ 25728 w 37566"/>
                <a:gd name="csY17" fmla="*/ 12258 h 36772"/>
                <a:gd name="csX18" fmla="*/ 26638 w 37566"/>
                <a:gd name="csY18" fmla="*/ 16343 h 36772"/>
                <a:gd name="csX19" fmla="*/ 26638 w 37566"/>
                <a:gd name="csY19" fmla="*/ 36546 h 36772"/>
                <a:gd name="csX20" fmla="*/ 37567 w 37566"/>
                <a:gd name="csY20" fmla="*/ 36546 h 36772"/>
                <a:gd name="csX21" fmla="*/ 37567 w 37566"/>
                <a:gd name="csY21" fmla="*/ 14754 h 36772"/>
                <a:gd name="csX22" fmla="*/ 35973 w 37566"/>
                <a:gd name="csY22" fmla="*/ 6810 h 36772"/>
                <a:gd name="csX23" fmla="*/ 30964 w 37566"/>
                <a:gd name="csY23" fmla="*/ 1816 h 367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37566" h="36772">
                  <a:moveTo>
                    <a:pt x="30964" y="1816"/>
                  </a:moveTo>
                  <a:cubicBezTo>
                    <a:pt x="28915" y="681"/>
                    <a:pt x="26183" y="0"/>
                    <a:pt x="23223" y="0"/>
                  </a:cubicBezTo>
                  <a:cubicBezTo>
                    <a:pt x="20719" y="0"/>
                    <a:pt x="18670" y="454"/>
                    <a:pt x="16393" y="1362"/>
                  </a:cubicBezTo>
                  <a:cubicBezTo>
                    <a:pt x="14344" y="2270"/>
                    <a:pt x="12522" y="3405"/>
                    <a:pt x="11156" y="4994"/>
                  </a:cubicBezTo>
                  <a:cubicBezTo>
                    <a:pt x="10929" y="5221"/>
                    <a:pt x="10701" y="5448"/>
                    <a:pt x="10473" y="5675"/>
                  </a:cubicBezTo>
                  <a:lnTo>
                    <a:pt x="10473" y="681"/>
                  </a:lnTo>
                  <a:lnTo>
                    <a:pt x="0" y="681"/>
                  </a:lnTo>
                  <a:lnTo>
                    <a:pt x="0" y="36773"/>
                  </a:lnTo>
                  <a:lnTo>
                    <a:pt x="1821" y="36773"/>
                  </a:lnTo>
                  <a:lnTo>
                    <a:pt x="5464" y="36773"/>
                  </a:lnTo>
                  <a:lnTo>
                    <a:pt x="10929" y="36773"/>
                  </a:lnTo>
                  <a:lnTo>
                    <a:pt x="10929" y="16343"/>
                  </a:lnTo>
                  <a:cubicBezTo>
                    <a:pt x="10929" y="15435"/>
                    <a:pt x="11156" y="14527"/>
                    <a:pt x="11612" y="13619"/>
                  </a:cubicBezTo>
                  <a:cubicBezTo>
                    <a:pt x="12067" y="12712"/>
                    <a:pt x="12522" y="12031"/>
                    <a:pt x="13205" y="11350"/>
                  </a:cubicBezTo>
                  <a:cubicBezTo>
                    <a:pt x="13888" y="10669"/>
                    <a:pt x="14799" y="9988"/>
                    <a:pt x="15938" y="9534"/>
                  </a:cubicBezTo>
                  <a:cubicBezTo>
                    <a:pt x="17076" y="9080"/>
                    <a:pt x="18214" y="8853"/>
                    <a:pt x="19353" y="8853"/>
                  </a:cubicBezTo>
                  <a:cubicBezTo>
                    <a:pt x="20719" y="8853"/>
                    <a:pt x="22085" y="9080"/>
                    <a:pt x="23223" y="9761"/>
                  </a:cubicBezTo>
                  <a:cubicBezTo>
                    <a:pt x="24362" y="10442"/>
                    <a:pt x="25272" y="11123"/>
                    <a:pt x="25728" y="12258"/>
                  </a:cubicBezTo>
                  <a:cubicBezTo>
                    <a:pt x="26183" y="13392"/>
                    <a:pt x="26638" y="14754"/>
                    <a:pt x="26638" y="16343"/>
                  </a:cubicBezTo>
                  <a:lnTo>
                    <a:pt x="26638" y="36546"/>
                  </a:lnTo>
                  <a:lnTo>
                    <a:pt x="37567" y="36546"/>
                  </a:lnTo>
                  <a:lnTo>
                    <a:pt x="37567" y="14754"/>
                  </a:lnTo>
                  <a:cubicBezTo>
                    <a:pt x="37567" y="11577"/>
                    <a:pt x="37112" y="9080"/>
                    <a:pt x="35973" y="6810"/>
                  </a:cubicBezTo>
                  <a:cubicBezTo>
                    <a:pt x="34835" y="4767"/>
                    <a:pt x="33013" y="2951"/>
                    <a:pt x="30964" y="1816"/>
                  </a:cubicBezTo>
                  <a:close/>
                </a:path>
              </a:pathLst>
            </a:custGeom>
            <a:solidFill>
              <a:srgbClr val="00457C"/>
            </a:solidFill>
            <a:ln w="2267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06D01EF2-580E-8034-8521-88D35A9966B5}"/>
                </a:ext>
              </a:extLst>
            </p:cNvPr>
            <p:cNvSpPr/>
            <p:nvPr/>
          </p:nvSpPr>
          <p:spPr>
            <a:xfrm>
              <a:off x="6005471" y="3554289"/>
              <a:ext cx="10928" cy="50392"/>
            </a:xfrm>
            <a:prstGeom prst="rect">
              <a:avLst/>
            </a:prstGeom>
            <a:solidFill>
              <a:srgbClr val="00457C"/>
            </a:solidFill>
            <a:ln w="2267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17F959CA-CA65-10DD-3215-899BB5B5AD18}"/>
                </a:ext>
              </a:extLst>
            </p:cNvPr>
            <p:cNvSpPr/>
            <p:nvPr/>
          </p:nvSpPr>
          <p:spPr>
            <a:xfrm>
              <a:off x="6030060" y="3567909"/>
              <a:ext cx="41665" cy="37453"/>
            </a:xfrm>
            <a:custGeom>
              <a:avLst/>
              <a:gdLst>
                <a:gd name="csX0" fmla="*/ 30964 w 41665"/>
                <a:gd name="csY0" fmla="*/ 4994 h 37453"/>
                <a:gd name="csX1" fmla="*/ 28460 w 41665"/>
                <a:gd name="csY1" fmla="*/ 2724 h 37453"/>
                <a:gd name="csX2" fmla="*/ 23906 w 41665"/>
                <a:gd name="csY2" fmla="*/ 681 h 37453"/>
                <a:gd name="csX3" fmla="*/ 18214 w 41665"/>
                <a:gd name="csY3" fmla="*/ 0 h 37453"/>
                <a:gd name="csX4" fmla="*/ 8652 w 41665"/>
                <a:gd name="csY4" fmla="*/ 2497 h 37453"/>
                <a:gd name="csX5" fmla="*/ 2277 w 41665"/>
                <a:gd name="csY5" fmla="*/ 9080 h 37453"/>
                <a:gd name="csX6" fmla="*/ 0 w 41665"/>
                <a:gd name="csY6" fmla="*/ 18840 h 37453"/>
                <a:gd name="csX7" fmla="*/ 2277 w 41665"/>
                <a:gd name="csY7" fmla="*/ 28601 h 37453"/>
                <a:gd name="csX8" fmla="*/ 8652 w 41665"/>
                <a:gd name="csY8" fmla="*/ 35184 h 37453"/>
                <a:gd name="csX9" fmla="*/ 17987 w 41665"/>
                <a:gd name="csY9" fmla="*/ 37454 h 37453"/>
                <a:gd name="csX10" fmla="*/ 23451 w 41665"/>
                <a:gd name="csY10" fmla="*/ 36546 h 37453"/>
                <a:gd name="csX11" fmla="*/ 28004 w 41665"/>
                <a:gd name="csY11" fmla="*/ 34276 h 37453"/>
                <a:gd name="csX12" fmla="*/ 30737 w 41665"/>
                <a:gd name="csY12" fmla="*/ 31779 h 37453"/>
                <a:gd name="csX13" fmla="*/ 30737 w 41665"/>
                <a:gd name="csY13" fmla="*/ 36546 h 37453"/>
                <a:gd name="csX14" fmla="*/ 41665 w 41665"/>
                <a:gd name="csY14" fmla="*/ 36546 h 37453"/>
                <a:gd name="csX15" fmla="*/ 41665 w 41665"/>
                <a:gd name="csY15" fmla="*/ 454 h 37453"/>
                <a:gd name="csX16" fmla="*/ 30964 w 41665"/>
                <a:gd name="csY16" fmla="*/ 454 h 37453"/>
                <a:gd name="csX17" fmla="*/ 30964 w 41665"/>
                <a:gd name="csY17" fmla="*/ 4994 h 37453"/>
                <a:gd name="csX18" fmla="*/ 29826 w 41665"/>
                <a:gd name="csY18" fmla="*/ 23607 h 37453"/>
                <a:gd name="csX19" fmla="*/ 26183 w 41665"/>
                <a:gd name="csY19" fmla="*/ 27012 h 37453"/>
                <a:gd name="csX20" fmla="*/ 20719 w 41665"/>
                <a:gd name="csY20" fmla="*/ 28147 h 37453"/>
                <a:gd name="csX21" fmla="*/ 15482 w 41665"/>
                <a:gd name="csY21" fmla="*/ 27012 h 37453"/>
                <a:gd name="csX22" fmla="*/ 12067 w 41665"/>
                <a:gd name="csY22" fmla="*/ 23607 h 37453"/>
                <a:gd name="csX23" fmla="*/ 10701 w 41665"/>
                <a:gd name="csY23" fmla="*/ 18613 h 37453"/>
                <a:gd name="csX24" fmla="*/ 12067 w 41665"/>
                <a:gd name="csY24" fmla="*/ 13619 h 37453"/>
                <a:gd name="csX25" fmla="*/ 15482 w 41665"/>
                <a:gd name="csY25" fmla="*/ 10215 h 37453"/>
                <a:gd name="csX26" fmla="*/ 20719 w 41665"/>
                <a:gd name="csY26" fmla="*/ 9080 h 37453"/>
                <a:gd name="csX27" fmla="*/ 26183 w 41665"/>
                <a:gd name="csY27" fmla="*/ 10215 h 37453"/>
                <a:gd name="csX28" fmla="*/ 29826 w 41665"/>
                <a:gd name="csY28" fmla="*/ 13619 h 37453"/>
                <a:gd name="csX29" fmla="*/ 31192 w 41665"/>
                <a:gd name="csY29" fmla="*/ 18613 h 37453"/>
                <a:gd name="csX30" fmla="*/ 29826 w 41665"/>
                <a:gd name="csY30" fmla="*/ 23607 h 3745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</a:cxnLst>
              <a:rect l="l" t="t" r="r" b="b"/>
              <a:pathLst>
                <a:path w="41665" h="37453">
                  <a:moveTo>
                    <a:pt x="30964" y="4994"/>
                  </a:moveTo>
                  <a:cubicBezTo>
                    <a:pt x="30281" y="4313"/>
                    <a:pt x="29371" y="3405"/>
                    <a:pt x="28460" y="2724"/>
                  </a:cubicBezTo>
                  <a:cubicBezTo>
                    <a:pt x="27094" y="1816"/>
                    <a:pt x="25728" y="1135"/>
                    <a:pt x="23906" y="681"/>
                  </a:cubicBezTo>
                  <a:cubicBezTo>
                    <a:pt x="22085" y="227"/>
                    <a:pt x="20263" y="0"/>
                    <a:pt x="18214" y="0"/>
                  </a:cubicBezTo>
                  <a:cubicBezTo>
                    <a:pt x="14571" y="0"/>
                    <a:pt x="11384" y="908"/>
                    <a:pt x="8652" y="2497"/>
                  </a:cubicBezTo>
                  <a:cubicBezTo>
                    <a:pt x="5920" y="4086"/>
                    <a:pt x="3643" y="6356"/>
                    <a:pt x="2277" y="9080"/>
                  </a:cubicBezTo>
                  <a:cubicBezTo>
                    <a:pt x="683" y="11804"/>
                    <a:pt x="0" y="15208"/>
                    <a:pt x="0" y="18840"/>
                  </a:cubicBezTo>
                  <a:cubicBezTo>
                    <a:pt x="0" y="22472"/>
                    <a:pt x="683" y="25650"/>
                    <a:pt x="2277" y="28601"/>
                  </a:cubicBezTo>
                  <a:cubicBezTo>
                    <a:pt x="3871" y="31325"/>
                    <a:pt x="5920" y="33595"/>
                    <a:pt x="8652" y="35184"/>
                  </a:cubicBezTo>
                  <a:cubicBezTo>
                    <a:pt x="11384" y="36773"/>
                    <a:pt x="14571" y="37454"/>
                    <a:pt x="17987" y="37454"/>
                  </a:cubicBezTo>
                  <a:cubicBezTo>
                    <a:pt x="19808" y="37454"/>
                    <a:pt x="21630" y="37227"/>
                    <a:pt x="23451" y="36546"/>
                  </a:cubicBezTo>
                  <a:cubicBezTo>
                    <a:pt x="25272" y="36092"/>
                    <a:pt x="26638" y="35184"/>
                    <a:pt x="28004" y="34276"/>
                  </a:cubicBezTo>
                  <a:cubicBezTo>
                    <a:pt x="29143" y="33595"/>
                    <a:pt x="30054" y="32687"/>
                    <a:pt x="30737" y="31779"/>
                  </a:cubicBezTo>
                  <a:lnTo>
                    <a:pt x="30737" y="36546"/>
                  </a:lnTo>
                  <a:lnTo>
                    <a:pt x="41665" y="36546"/>
                  </a:lnTo>
                  <a:lnTo>
                    <a:pt x="41665" y="454"/>
                  </a:lnTo>
                  <a:lnTo>
                    <a:pt x="30964" y="454"/>
                  </a:lnTo>
                  <a:lnTo>
                    <a:pt x="30964" y="4994"/>
                  </a:lnTo>
                  <a:close/>
                  <a:moveTo>
                    <a:pt x="29826" y="23607"/>
                  </a:moveTo>
                  <a:cubicBezTo>
                    <a:pt x="28915" y="24969"/>
                    <a:pt x="27777" y="26104"/>
                    <a:pt x="26183" y="27012"/>
                  </a:cubicBezTo>
                  <a:cubicBezTo>
                    <a:pt x="24589" y="27693"/>
                    <a:pt x="22768" y="28147"/>
                    <a:pt x="20719" y="28147"/>
                  </a:cubicBezTo>
                  <a:cubicBezTo>
                    <a:pt x="18670" y="28147"/>
                    <a:pt x="16848" y="27693"/>
                    <a:pt x="15482" y="27012"/>
                  </a:cubicBezTo>
                  <a:cubicBezTo>
                    <a:pt x="13888" y="26331"/>
                    <a:pt x="12750" y="25196"/>
                    <a:pt x="12067" y="23607"/>
                  </a:cubicBezTo>
                  <a:cubicBezTo>
                    <a:pt x="11156" y="22245"/>
                    <a:pt x="10701" y="20429"/>
                    <a:pt x="10701" y="18613"/>
                  </a:cubicBezTo>
                  <a:cubicBezTo>
                    <a:pt x="10701" y="16797"/>
                    <a:pt x="11156" y="14981"/>
                    <a:pt x="12067" y="13619"/>
                  </a:cubicBezTo>
                  <a:cubicBezTo>
                    <a:pt x="12978" y="12258"/>
                    <a:pt x="14116" y="11123"/>
                    <a:pt x="15482" y="10215"/>
                  </a:cubicBezTo>
                  <a:cubicBezTo>
                    <a:pt x="17076" y="9307"/>
                    <a:pt x="18670" y="9080"/>
                    <a:pt x="20719" y="9080"/>
                  </a:cubicBezTo>
                  <a:cubicBezTo>
                    <a:pt x="22768" y="9080"/>
                    <a:pt x="24589" y="9534"/>
                    <a:pt x="26183" y="10215"/>
                  </a:cubicBezTo>
                  <a:cubicBezTo>
                    <a:pt x="27777" y="11123"/>
                    <a:pt x="28915" y="12258"/>
                    <a:pt x="29826" y="13619"/>
                  </a:cubicBezTo>
                  <a:cubicBezTo>
                    <a:pt x="30737" y="14981"/>
                    <a:pt x="31192" y="16797"/>
                    <a:pt x="31192" y="18613"/>
                  </a:cubicBezTo>
                  <a:cubicBezTo>
                    <a:pt x="30964" y="20429"/>
                    <a:pt x="30737" y="22245"/>
                    <a:pt x="29826" y="23607"/>
                  </a:cubicBezTo>
                  <a:close/>
                </a:path>
              </a:pathLst>
            </a:custGeom>
            <a:solidFill>
              <a:srgbClr val="00457C"/>
            </a:solidFill>
            <a:ln w="2267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49EE4772-2CA4-C9EB-46B5-C74B02D20AA3}"/>
                </a:ext>
              </a:extLst>
            </p:cNvPr>
            <p:cNvSpPr/>
            <p:nvPr/>
          </p:nvSpPr>
          <p:spPr>
            <a:xfrm>
              <a:off x="6121587" y="3567682"/>
              <a:ext cx="43258" cy="37680"/>
            </a:xfrm>
            <a:custGeom>
              <a:avLst/>
              <a:gdLst>
                <a:gd name="csX0" fmla="*/ 32786 w 43258"/>
                <a:gd name="csY0" fmla="*/ 2497 h 37680"/>
                <a:gd name="csX1" fmla="*/ 21629 w 43258"/>
                <a:gd name="csY1" fmla="*/ 0 h 37680"/>
                <a:gd name="csX2" fmla="*/ 10473 w 43258"/>
                <a:gd name="csY2" fmla="*/ 2497 h 37680"/>
                <a:gd name="csX3" fmla="*/ 2732 w 43258"/>
                <a:gd name="csY3" fmla="*/ 9080 h 37680"/>
                <a:gd name="csX4" fmla="*/ 0 w 43258"/>
                <a:gd name="csY4" fmla="*/ 18840 h 37680"/>
                <a:gd name="csX5" fmla="*/ 2732 w 43258"/>
                <a:gd name="csY5" fmla="*/ 28601 h 37680"/>
                <a:gd name="csX6" fmla="*/ 10473 w 43258"/>
                <a:gd name="csY6" fmla="*/ 35184 h 37680"/>
                <a:gd name="csX7" fmla="*/ 21629 w 43258"/>
                <a:gd name="csY7" fmla="*/ 37681 h 37680"/>
                <a:gd name="csX8" fmla="*/ 32786 w 43258"/>
                <a:gd name="csY8" fmla="*/ 35184 h 37680"/>
                <a:gd name="csX9" fmla="*/ 40527 w 43258"/>
                <a:gd name="csY9" fmla="*/ 28601 h 37680"/>
                <a:gd name="csX10" fmla="*/ 43259 w 43258"/>
                <a:gd name="csY10" fmla="*/ 18840 h 37680"/>
                <a:gd name="csX11" fmla="*/ 40527 w 43258"/>
                <a:gd name="csY11" fmla="*/ 9080 h 37680"/>
                <a:gd name="csX12" fmla="*/ 32786 w 43258"/>
                <a:gd name="csY12" fmla="*/ 2497 h 37680"/>
                <a:gd name="csX13" fmla="*/ 30737 w 43258"/>
                <a:gd name="csY13" fmla="*/ 23607 h 37680"/>
                <a:gd name="csX14" fmla="*/ 26866 w 43258"/>
                <a:gd name="csY14" fmla="*/ 27012 h 37680"/>
                <a:gd name="csX15" fmla="*/ 21402 w 43258"/>
                <a:gd name="csY15" fmla="*/ 28147 h 37680"/>
                <a:gd name="csX16" fmla="*/ 15938 w 43258"/>
                <a:gd name="csY16" fmla="*/ 27012 h 37680"/>
                <a:gd name="csX17" fmla="*/ 12067 w 43258"/>
                <a:gd name="csY17" fmla="*/ 23607 h 37680"/>
                <a:gd name="csX18" fmla="*/ 10701 w 43258"/>
                <a:gd name="csY18" fmla="*/ 18840 h 37680"/>
                <a:gd name="csX19" fmla="*/ 12067 w 43258"/>
                <a:gd name="csY19" fmla="*/ 13846 h 37680"/>
                <a:gd name="csX20" fmla="*/ 15938 w 43258"/>
                <a:gd name="csY20" fmla="*/ 10442 h 37680"/>
                <a:gd name="csX21" fmla="*/ 21402 w 43258"/>
                <a:gd name="csY21" fmla="*/ 9307 h 37680"/>
                <a:gd name="csX22" fmla="*/ 26866 w 43258"/>
                <a:gd name="csY22" fmla="*/ 10442 h 37680"/>
                <a:gd name="csX23" fmla="*/ 30737 w 43258"/>
                <a:gd name="csY23" fmla="*/ 13846 h 37680"/>
                <a:gd name="csX24" fmla="*/ 32103 w 43258"/>
                <a:gd name="csY24" fmla="*/ 18840 h 37680"/>
                <a:gd name="csX25" fmla="*/ 30737 w 43258"/>
                <a:gd name="csY25" fmla="*/ 23607 h 3768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43258" h="37680">
                  <a:moveTo>
                    <a:pt x="32786" y="2497"/>
                  </a:moveTo>
                  <a:cubicBezTo>
                    <a:pt x="29598" y="908"/>
                    <a:pt x="25728" y="0"/>
                    <a:pt x="21629" y="0"/>
                  </a:cubicBezTo>
                  <a:cubicBezTo>
                    <a:pt x="17304" y="0"/>
                    <a:pt x="13661" y="908"/>
                    <a:pt x="10473" y="2497"/>
                  </a:cubicBezTo>
                  <a:cubicBezTo>
                    <a:pt x="7286" y="4086"/>
                    <a:pt x="4554" y="6356"/>
                    <a:pt x="2732" y="9080"/>
                  </a:cubicBezTo>
                  <a:cubicBezTo>
                    <a:pt x="911" y="11804"/>
                    <a:pt x="0" y="15208"/>
                    <a:pt x="0" y="18840"/>
                  </a:cubicBezTo>
                  <a:cubicBezTo>
                    <a:pt x="0" y="22472"/>
                    <a:pt x="911" y="25650"/>
                    <a:pt x="2732" y="28601"/>
                  </a:cubicBezTo>
                  <a:cubicBezTo>
                    <a:pt x="4554" y="31325"/>
                    <a:pt x="7058" y="33595"/>
                    <a:pt x="10473" y="35184"/>
                  </a:cubicBezTo>
                  <a:cubicBezTo>
                    <a:pt x="13661" y="36773"/>
                    <a:pt x="17531" y="37681"/>
                    <a:pt x="21629" y="37681"/>
                  </a:cubicBezTo>
                  <a:cubicBezTo>
                    <a:pt x="25728" y="37681"/>
                    <a:pt x="29598" y="36773"/>
                    <a:pt x="32786" y="35184"/>
                  </a:cubicBezTo>
                  <a:cubicBezTo>
                    <a:pt x="35973" y="33595"/>
                    <a:pt x="38705" y="31325"/>
                    <a:pt x="40527" y="28601"/>
                  </a:cubicBezTo>
                  <a:cubicBezTo>
                    <a:pt x="42348" y="25877"/>
                    <a:pt x="43259" y="22472"/>
                    <a:pt x="43259" y="18840"/>
                  </a:cubicBezTo>
                  <a:cubicBezTo>
                    <a:pt x="43259" y="15208"/>
                    <a:pt x="42348" y="12031"/>
                    <a:pt x="40527" y="9080"/>
                  </a:cubicBezTo>
                  <a:cubicBezTo>
                    <a:pt x="38705" y="6356"/>
                    <a:pt x="35973" y="4086"/>
                    <a:pt x="32786" y="2497"/>
                  </a:cubicBezTo>
                  <a:close/>
                  <a:moveTo>
                    <a:pt x="30737" y="23607"/>
                  </a:moveTo>
                  <a:cubicBezTo>
                    <a:pt x="29826" y="24969"/>
                    <a:pt x="28460" y="26104"/>
                    <a:pt x="26866" y="27012"/>
                  </a:cubicBezTo>
                  <a:cubicBezTo>
                    <a:pt x="25272" y="27920"/>
                    <a:pt x="23451" y="28147"/>
                    <a:pt x="21402" y="28147"/>
                  </a:cubicBezTo>
                  <a:cubicBezTo>
                    <a:pt x="19353" y="28147"/>
                    <a:pt x="17531" y="27693"/>
                    <a:pt x="15938" y="27012"/>
                  </a:cubicBezTo>
                  <a:cubicBezTo>
                    <a:pt x="14344" y="26104"/>
                    <a:pt x="12978" y="25196"/>
                    <a:pt x="12067" y="23607"/>
                  </a:cubicBezTo>
                  <a:cubicBezTo>
                    <a:pt x="11156" y="22245"/>
                    <a:pt x="10701" y="20656"/>
                    <a:pt x="10701" y="18840"/>
                  </a:cubicBezTo>
                  <a:cubicBezTo>
                    <a:pt x="10701" y="17024"/>
                    <a:pt x="11156" y="15435"/>
                    <a:pt x="12067" y="13846"/>
                  </a:cubicBezTo>
                  <a:cubicBezTo>
                    <a:pt x="12978" y="12485"/>
                    <a:pt x="14344" y="11350"/>
                    <a:pt x="15938" y="10442"/>
                  </a:cubicBezTo>
                  <a:cubicBezTo>
                    <a:pt x="17531" y="9534"/>
                    <a:pt x="19353" y="9307"/>
                    <a:pt x="21402" y="9307"/>
                  </a:cubicBezTo>
                  <a:cubicBezTo>
                    <a:pt x="23451" y="9307"/>
                    <a:pt x="25045" y="9761"/>
                    <a:pt x="26866" y="10442"/>
                  </a:cubicBezTo>
                  <a:cubicBezTo>
                    <a:pt x="28460" y="11123"/>
                    <a:pt x="29826" y="12258"/>
                    <a:pt x="30737" y="13846"/>
                  </a:cubicBezTo>
                  <a:cubicBezTo>
                    <a:pt x="31647" y="15208"/>
                    <a:pt x="32103" y="17024"/>
                    <a:pt x="32103" y="18840"/>
                  </a:cubicBezTo>
                  <a:cubicBezTo>
                    <a:pt x="32103" y="20656"/>
                    <a:pt x="31647" y="22245"/>
                    <a:pt x="30737" y="23607"/>
                  </a:cubicBezTo>
                  <a:close/>
                </a:path>
              </a:pathLst>
            </a:custGeom>
            <a:solidFill>
              <a:srgbClr val="00457C"/>
            </a:solidFill>
            <a:ln w="2267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71874220-8F56-B52A-4828-09462E66B5B1}"/>
                </a:ext>
              </a:extLst>
            </p:cNvPr>
            <p:cNvSpPr/>
            <p:nvPr/>
          </p:nvSpPr>
          <p:spPr>
            <a:xfrm>
              <a:off x="5458586" y="3557013"/>
              <a:ext cx="37794" cy="47441"/>
            </a:xfrm>
            <a:custGeom>
              <a:avLst/>
              <a:gdLst>
                <a:gd name="csX0" fmla="*/ 11156 w 37794"/>
                <a:gd name="csY0" fmla="*/ 27920 h 47441"/>
                <a:gd name="csX1" fmla="*/ 33924 w 37794"/>
                <a:gd name="csY1" fmla="*/ 27920 h 47441"/>
                <a:gd name="csX2" fmla="*/ 33924 w 37794"/>
                <a:gd name="csY2" fmla="*/ 18613 h 47441"/>
                <a:gd name="csX3" fmla="*/ 11156 w 37794"/>
                <a:gd name="csY3" fmla="*/ 18613 h 47441"/>
                <a:gd name="csX4" fmla="*/ 11156 w 37794"/>
                <a:gd name="csY4" fmla="*/ 9761 h 47441"/>
                <a:gd name="csX5" fmla="*/ 37112 w 37794"/>
                <a:gd name="csY5" fmla="*/ 9761 h 47441"/>
                <a:gd name="csX6" fmla="*/ 37112 w 37794"/>
                <a:gd name="csY6" fmla="*/ 0 h 47441"/>
                <a:gd name="csX7" fmla="*/ 0 w 37794"/>
                <a:gd name="csY7" fmla="*/ 0 h 47441"/>
                <a:gd name="csX8" fmla="*/ 0 w 37794"/>
                <a:gd name="csY8" fmla="*/ 47441 h 47441"/>
                <a:gd name="csX9" fmla="*/ 37795 w 37794"/>
                <a:gd name="csY9" fmla="*/ 47441 h 47441"/>
                <a:gd name="csX10" fmla="*/ 37795 w 37794"/>
                <a:gd name="csY10" fmla="*/ 37681 h 47441"/>
                <a:gd name="csX11" fmla="*/ 11156 w 37794"/>
                <a:gd name="csY11" fmla="*/ 37681 h 474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37794" h="47441">
                  <a:moveTo>
                    <a:pt x="11156" y="27920"/>
                  </a:moveTo>
                  <a:lnTo>
                    <a:pt x="33924" y="27920"/>
                  </a:lnTo>
                  <a:lnTo>
                    <a:pt x="33924" y="18613"/>
                  </a:lnTo>
                  <a:lnTo>
                    <a:pt x="11156" y="18613"/>
                  </a:lnTo>
                  <a:lnTo>
                    <a:pt x="11156" y="9761"/>
                  </a:lnTo>
                  <a:lnTo>
                    <a:pt x="37112" y="9761"/>
                  </a:lnTo>
                  <a:lnTo>
                    <a:pt x="37112" y="0"/>
                  </a:lnTo>
                  <a:lnTo>
                    <a:pt x="0" y="0"/>
                  </a:lnTo>
                  <a:lnTo>
                    <a:pt x="0" y="47441"/>
                  </a:lnTo>
                  <a:lnTo>
                    <a:pt x="37795" y="47441"/>
                  </a:lnTo>
                  <a:lnTo>
                    <a:pt x="37795" y="37681"/>
                  </a:lnTo>
                  <a:lnTo>
                    <a:pt x="11156" y="37681"/>
                  </a:lnTo>
                  <a:close/>
                </a:path>
              </a:pathLst>
            </a:custGeom>
            <a:solidFill>
              <a:srgbClr val="00457C"/>
            </a:solidFill>
            <a:ln w="2267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8763443A-D0BF-3351-BC90-AEB92C6D09BA}"/>
                </a:ext>
              </a:extLst>
            </p:cNvPr>
            <p:cNvSpPr/>
            <p:nvPr/>
          </p:nvSpPr>
          <p:spPr>
            <a:xfrm>
              <a:off x="6083792" y="3558375"/>
              <a:ext cx="28232" cy="46079"/>
            </a:xfrm>
            <a:custGeom>
              <a:avLst/>
              <a:gdLst>
                <a:gd name="csX0" fmla="*/ 18897 w 28232"/>
                <a:gd name="csY0" fmla="*/ 0 h 46079"/>
                <a:gd name="csX1" fmla="*/ 7969 w 28232"/>
                <a:gd name="csY1" fmla="*/ 0 h 46079"/>
                <a:gd name="csX2" fmla="*/ 7969 w 28232"/>
                <a:gd name="csY2" fmla="*/ 9988 h 46079"/>
                <a:gd name="csX3" fmla="*/ 0 w 28232"/>
                <a:gd name="csY3" fmla="*/ 9988 h 46079"/>
                <a:gd name="csX4" fmla="*/ 0 w 28232"/>
                <a:gd name="csY4" fmla="*/ 19521 h 46079"/>
                <a:gd name="csX5" fmla="*/ 7969 w 28232"/>
                <a:gd name="csY5" fmla="*/ 19521 h 46079"/>
                <a:gd name="csX6" fmla="*/ 7969 w 28232"/>
                <a:gd name="csY6" fmla="*/ 46079 h 46079"/>
                <a:gd name="csX7" fmla="*/ 18897 w 28232"/>
                <a:gd name="csY7" fmla="*/ 46079 h 46079"/>
                <a:gd name="csX8" fmla="*/ 18897 w 28232"/>
                <a:gd name="csY8" fmla="*/ 19521 h 46079"/>
                <a:gd name="csX9" fmla="*/ 28232 w 28232"/>
                <a:gd name="csY9" fmla="*/ 19521 h 46079"/>
                <a:gd name="csX10" fmla="*/ 28232 w 28232"/>
                <a:gd name="csY10" fmla="*/ 9988 h 46079"/>
                <a:gd name="csX11" fmla="*/ 18897 w 28232"/>
                <a:gd name="csY11" fmla="*/ 9988 h 4607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28232" h="46079">
                  <a:moveTo>
                    <a:pt x="18897" y="0"/>
                  </a:moveTo>
                  <a:lnTo>
                    <a:pt x="7969" y="0"/>
                  </a:lnTo>
                  <a:lnTo>
                    <a:pt x="7969" y="9988"/>
                  </a:lnTo>
                  <a:lnTo>
                    <a:pt x="0" y="9988"/>
                  </a:lnTo>
                  <a:lnTo>
                    <a:pt x="0" y="19521"/>
                  </a:lnTo>
                  <a:lnTo>
                    <a:pt x="7969" y="19521"/>
                  </a:lnTo>
                  <a:lnTo>
                    <a:pt x="7969" y="46079"/>
                  </a:lnTo>
                  <a:lnTo>
                    <a:pt x="18897" y="46079"/>
                  </a:lnTo>
                  <a:lnTo>
                    <a:pt x="18897" y="19521"/>
                  </a:lnTo>
                  <a:lnTo>
                    <a:pt x="28232" y="19521"/>
                  </a:lnTo>
                  <a:lnTo>
                    <a:pt x="28232" y="9988"/>
                  </a:lnTo>
                  <a:lnTo>
                    <a:pt x="18897" y="9988"/>
                  </a:lnTo>
                  <a:close/>
                </a:path>
              </a:pathLst>
            </a:custGeom>
            <a:solidFill>
              <a:srgbClr val="00457C"/>
            </a:solidFill>
            <a:ln w="2267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7F06C902-5422-4A68-A3DF-D89719F02474}"/>
                </a:ext>
              </a:extLst>
            </p:cNvPr>
            <p:cNvSpPr/>
            <p:nvPr/>
          </p:nvSpPr>
          <p:spPr>
            <a:xfrm>
              <a:off x="5892997" y="3567455"/>
              <a:ext cx="42575" cy="52207"/>
            </a:xfrm>
            <a:custGeom>
              <a:avLst/>
              <a:gdLst>
                <a:gd name="csX0" fmla="*/ 31647 w 42575"/>
                <a:gd name="csY0" fmla="*/ 4994 h 52207"/>
                <a:gd name="csX1" fmla="*/ 29826 w 42575"/>
                <a:gd name="csY1" fmla="*/ 3405 h 52207"/>
                <a:gd name="csX2" fmla="*/ 26183 w 42575"/>
                <a:gd name="csY2" fmla="*/ 1589 h 52207"/>
                <a:gd name="csX3" fmla="*/ 22313 w 42575"/>
                <a:gd name="csY3" fmla="*/ 454 h 52207"/>
                <a:gd name="csX4" fmla="*/ 18442 w 42575"/>
                <a:gd name="csY4" fmla="*/ 0 h 52207"/>
                <a:gd name="csX5" fmla="*/ 8879 w 42575"/>
                <a:gd name="csY5" fmla="*/ 2497 h 52207"/>
                <a:gd name="csX6" fmla="*/ 2277 w 42575"/>
                <a:gd name="csY6" fmla="*/ 9080 h 52207"/>
                <a:gd name="csX7" fmla="*/ 0 w 42575"/>
                <a:gd name="csY7" fmla="*/ 18613 h 52207"/>
                <a:gd name="csX8" fmla="*/ 2277 w 42575"/>
                <a:gd name="csY8" fmla="*/ 27920 h 52207"/>
                <a:gd name="csX9" fmla="*/ 8652 w 42575"/>
                <a:gd name="csY9" fmla="*/ 34276 h 52207"/>
                <a:gd name="csX10" fmla="*/ 18214 w 42575"/>
                <a:gd name="csY10" fmla="*/ 36546 h 52207"/>
                <a:gd name="csX11" fmla="*/ 25272 w 42575"/>
                <a:gd name="csY11" fmla="*/ 35411 h 52207"/>
                <a:gd name="csX12" fmla="*/ 30737 w 42575"/>
                <a:gd name="csY12" fmla="*/ 32460 h 52207"/>
                <a:gd name="csX13" fmla="*/ 31420 w 42575"/>
                <a:gd name="csY13" fmla="*/ 31779 h 52207"/>
                <a:gd name="csX14" fmla="*/ 31420 w 42575"/>
                <a:gd name="csY14" fmla="*/ 32914 h 52207"/>
                <a:gd name="csX15" fmla="*/ 30054 w 42575"/>
                <a:gd name="csY15" fmla="*/ 38588 h 52207"/>
                <a:gd name="csX16" fmla="*/ 26411 w 42575"/>
                <a:gd name="csY16" fmla="*/ 41993 h 52207"/>
                <a:gd name="csX17" fmla="*/ 20491 w 42575"/>
                <a:gd name="csY17" fmla="*/ 43128 h 52207"/>
                <a:gd name="csX18" fmla="*/ 15482 w 42575"/>
                <a:gd name="csY18" fmla="*/ 42674 h 52207"/>
                <a:gd name="csX19" fmla="*/ 11384 w 42575"/>
                <a:gd name="csY19" fmla="*/ 41312 h 52207"/>
                <a:gd name="csX20" fmla="*/ 7969 w 42575"/>
                <a:gd name="csY20" fmla="*/ 39723 h 52207"/>
                <a:gd name="csX21" fmla="*/ 4326 w 42575"/>
                <a:gd name="csY21" fmla="*/ 47441 h 52207"/>
                <a:gd name="csX22" fmla="*/ 11839 w 42575"/>
                <a:gd name="csY22" fmla="*/ 50846 h 52207"/>
                <a:gd name="csX23" fmla="*/ 21857 w 42575"/>
                <a:gd name="csY23" fmla="*/ 52208 h 52207"/>
                <a:gd name="csX24" fmla="*/ 30054 w 42575"/>
                <a:gd name="csY24" fmla="*/ 50846 h 52207"/>
                <a:gd name="csX25" fmla="*/ 36656 w 42575"/>
                <a:gd name="csY25" fmla="*/ 46987 h 52207"/>
                <a:gd name="csX26" fmla="*/ 40982 w 42575"/>
                <a:gd name="csY26" fmla="*/ 40858 h 52207"/>
                <a:gd name="csX27" fmla="*/ 42576 w 42575"/>
                <a:gd name="csY27" fmla="*/ 32460 h 52207"/>
                <a:gd name="csX28" fmla="*/ 42576 w 42575"/>
                <a:gd name="csY28" fmla="*/ 908 h 52207"/>
                <a:gd name="csX29" fmla="*/ 32330 w 42575"/>
                <a:gd name="csY29" fmla="*/ 908 h 52207"/>
                <a:gd name="csX30" fmla="*/ 31647 w 42575"/>
                <a:gd name="csY30" fmla="*/ 4994 h 52207"/>
                <a:gd name="csX31" fmla="*/ 30281 w 42575"/>
                <a:gd name="csY31" fmla="*/ 23834 h 52207"/>
                <a:gd name="csX32" fmla="*/ 26638 w 42575"/>
                <a:gd name="csY32" fmla="*/ 27239 h 52207"/>
                <a:gd name="csX33" fmla="*/ 21174 w 42575"/>
                <a:gd name="csY33" fmla="*/ 28374 h 52207"/>
                <a:gd name="csX34" fmla="*/ 15482 w 42575"/>
                <a:gd name="csY34" fmla="*/ 27239 h 52207"/>
                <a:gd name="csX35" fmla="*/ 11839 w 42575"/>
                <a:gd name="csY35" fmla="*/ 23834 h 52207"/>
                <a:gd name="csX36" fmla="*/ 10473 w 42575"/>
                <a:gd name="csY36" fmla="*/ 18840 h 52207"/>
                <a:gd name="csX37" fmla="*/ 11839 w 42575"/>
                <a:gd name="csY37" fmla="*/ 13846 h 52207"/>
                <a:gd name="csX38" fmla="*/ 15482 w 42575"/>
                <a:gd name="csY38" fmla="*/ 10442 h 52207"/>
                <a:gd name="csX39" fmla="*/ 21174 w 42575"/>
                <a:gd name="csY39" fmla="*/ 9307 h 52207"/>
                <a:gd name="csX40" fmla="*/ 26638 w 42575"/>
                <a:gd name="csY40" fmla="*/ 10442 h 52207"/>
                <a:gd name="csX41" fmla="*/ 30281 w 42575"/>
                <a:gd name="csY41" fmla="*/ 13846 h 52207"/>
                <a:gd name="csX42" fmla="*/ 31647 w 42575"/>
                <a:gd name="csY42" fmla="*/ 18840 h 52207"/>
                <a:gd name="csX43" fmla="*/ 30281 w 42575"/>
                <a:gd name="csY43" fmla="*/ 23834 h 5220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</a:cxnLst>
              <a:rect l="l" t="t" r="r" b="b"/>
              <a:pathLst>
                <a:path w="42575" h="52207">
                  <a:moveTo>
                    <a:pt x="31647" y="4994"/>
                  </a:moveTo>
                  <a:cubicBezTo>
                    <a:pt x="31192" y="4540"/>
                    <a:pt x="30509" y="3859"/>
                    <a:pt x="29826" y="3405"/>
                  </a:cubicBezTo>
                  <a:cubicBezTo>
                    <a:pt x="28688" y="2724"/>
                    <a:pt x="27549" y="2043"/>
                    <a:pt x="26183" y="1589"/>
                  </a:cubicBezTo>
                  <a:cubicBezTo>
                    <a:pt x="24817" y="1135"/>
                    <a:pt x="23451" y="681"/>
                    <a:pt x="22313" y="454"/>
                  </a:cubicBezTo>
                  <a:cubicBezTo>
                    <a:pt x="21174" y="227"/>
                    <a:pt x="19580" y="0"/>
                    <a:pt x="18442" y="0"/>
                  </a:cubicBezTo>
                  <a:cubicBezTo>
                    <a:pt x="14799" y="0"/>
                    <a:pt x="11612" y="908"/>
                    <a:pt x="8879" y="2497"/>
                  </a:cubicBezTo>
                  <a:cubicBezTo>
                    <a:pt x="6147" y="4086"/>
                    <a:pt x="3871" y="6356"/>
                    <a:pt x="2277" y="9080"/>
                  </a:cubicBezTo>
                  <a:cubicBezTo>
                    <a:pt x="683" y="11804"/>
                    <a:pt x="0" y="14981"/>
                    <a:pt x="0" y="18613"/>
                  </a:cubicBezTo>
                  <a:cubicBezTo>
                    <a:pt x="0" y="22245"/>
                    <a:pt x="683" y="25196"/>
                    <a:pt x="2277" y="27920"/>
                  </a:cubicBezTo>
                  <a:cubicBezTo>
                    <a:pt x="3871" y="30644"/>
                    <a:pt x="5920" y="32687"/>
                    <a:pt x="8652" y="34276"/>
                  </a:cubicBezTo>
                  <a:cubicBezTo>
                    <a:pt x="11384" y="35865"/>
                    <a:pt x="14571" y="36546"/>
                    <a:pt x="18214" y="36546"/>
                  </a:cubicBezTo>
                  <a:cubicBezTo>
                    <a:pt x="20719" y="36546"/>
                    <a:pt x="22996" y="36092"/>
                    <a:pt x="25272" y="35411"/>
                  </a:cubicBezTo>
                  <a:cubicBezTo>
                    <a:pt x="27549" y="34730"/>
                    <a:pt x="29371" y="33595"/>
                    <a:pt x="30737" y="32460"/>
                  </a:cubicBezTo>
                  <a:cubicBezTo>
                    <a:pt x="30964" y="32233"/>
                    <a:pt x="31192" y="32006"/>
                    <a:pt x="31420" y="31779"/>
                  </a:cubicBezTo>
                  <a:lnTo>
                    <a:pt x="31420" y="32914"/>
                  </a:lnTo>
                  <a:cubicBezTo>
                    <a:pt x="31420" y="35184"/>
                    <a:pt x="30964" y="37000"/>
                    <a:pt x="30054" y="38588"/>
                  </a:cubicBezTo>
                  <a:cubicBezTo>
                    <a:pt x="29143" y="40177"/>
                    <a:pt x="28004" y="41312"/>
                    <a:pt x="26411" y="41993"/>
                  </a:cubicBezTo>
                  <a:cubicBezTo>
                    <a:pt x="24817" y="42674"/>
                    <a:pt x="22768" y="43128"/>
                    <a:pt x="20491" y="43128"/>
                  </a:cubicBezTo>
                  <a:cubicBezTo>
                    <a:pt x="18670" y="43128"/>
                    <a:pt x="17076" y="42901"/>
                    <a:pt x="15482" y="42674"/>
                  </a:cubicBezTo>
                  <a:cubicBezTo>
                    <a:pt x="13888" y="42447"/>
                    <a:pt x="12522" y="41993"/>
                    <a:pt x="11384" y="41312"/>
                  </a:cubicBezTo>
                  <a:cubicBezTo>
                    <a:pt x="10246" y="40858"/>
                    <a:pt x="9107" y="40177"/>
                    <a:pt x="7969" y="39723"/>
                  </a:cubicBezTo>
                  <a:lnTo>
                    <a:pt x="4326" y="47441"/>
                  </a:lnTo>
                  <a:cubicBezTo>
                    <a:pt x="6375" y="48803"/>
                    <a:pt x="8879" y="49938"/>
                    <a:pt x="11839" y="50846"/>
                  </a:cubicBezTo>
                  <a:cubicBezTo>
                    <a:pt x="14799" y="51754"/>
                    <a:pt x="18214" y="52208"/>
                    <a:pt x="21857" y="52208"/>
                  </a:cubicBezTo>
                  <a:cubicBezTo>
                    <a:pt x="24817" y="52208"/>
                    <a:pt x="27549" y="51754"/>
                    <a:pt x="30054" y="50846"/>
                  </a:cubicBezTo>
                  <a:cubicBezTo>
                    <a:pt x="32558" y="49938"/>
                    <a:pt x="34835" y="48803"/>
                    <a:pt x="36656" y="46987"/>
                  </a:cubicBezTo>
                  <a:cubicBezTo>
                    <a:pt x="38478" y="45398"/>
                    <a:pt x="39844" y="43355"/>
                    <a:pt x="40982" y="40858"/>
                  </a:cubicBezTo>
                  <a:cubicBezTo>
                    <a:pt x="41893" y="38361"/>
                    <a:pt x="42576" y="35638"/>
                    <a:pt x="42576" y="32460"/>
                  </a:cubicBezTo>
                  <a:lnTo>
                    <a:pt x="42576" y="908"/>
                  </a:lnTo>
                  <a:lnTo>
                    <a:pt x="32330" y="908"/>
                  </a:lnTo>
                  <a:lnTo>
                    <a:pt x="31647" y="4994"/>
                  </a:lnTo>
                  <a:close/>
                  <a:moveTo>
                    <a:pt x="30281" y="23834"/>
                  </a:moveTo>
                  <a:cubicBezTo>
                    <a:pt x="29371" y="25196"/>
                    <a:pt x="28232" y="26331"/>
                    <a:pt x="26638" y="27239"/>
                  </a:cubicBezTo>
                  <a:cubicBezTo>
                    <a:pt x="25045" y="27920"/>
                    <a:pt x="23223" y="28374"/>
                    <a:pt x="21174" y="28374"/>
                  </a:cubicBezTo>
                  <a:cubicBezTo>
                    <a:pt x="19125" y="28374"/>
                    <a:pt x="17076" y="27920"/>
                    <a:pt x="15482" y="27239"/>
                  </a:cubicBezTo>
                  <a:cubicBezTo>
                    <a:pt x="13888" y="26558"/>
                    <a:pt x="12750" y="25423"/>
                    <a:pt x="11839" y="23834"/>
                  </a:cubicBezTo>
                  <a:cubicBezTo>
                    <a:pt x="10929" y="22472"/>
                    <a:pt x="10473" y="20883"/>
                    <a:pt x="10473" y="18840"/>
                  </a:cubicBezTo>
                  <a:cubicBezTo>
                    <a:pt x="10473" y="17024"/>
                    <a:pt x="10929" y="15208"/>
                    <a:pt x="11839" y="13846"/>
                  </a:cubicBezTo>
                  <a:cubicBezTo>
                    <a:pt x="12750" y="12485"/>
                    <a:pt x="13888" y="11350"/>
                    <a:pt x="15482" y="10442"/>
                  </a:cubicBezTo>
                  <a:cubicBezTo>
                    <a:pt x="17076" y="9761"/>
                    <a:pt x="18897" y="9307"/>
                    <a:pt x="21174" y="9307"/>
                  </a:cubicBezTo>
                  <a:cubicBezTo>
                    <a:pt x="23223" y="9307"/>
                    <a:pt x="25045" y="9761"/>
                    <a:pt x="26638" y="10442"/>
                  </a:cubicBezTo>
                  <a:cubicBezTo>
                    <a:pt x="28232" y="11123"/>
                    <a:pt x="29371" y="12258"/>
                    <a:pt x="30281" y="13846"/>
                  </a:cubicBezTo>
                  <a:cubicBezTo>
                    <a:pt x="31192" y="15208"/>
                    <a:pt x="31647" y="17024"/>
                    <a:pt x="31647" y="18840"/>
                  </a:cubicBezTo>
                  <a:cubicBezTo>
                    <a:pt x="31420" y="20883"/>
                    <a:pt x="30964" y="22472"/>
                    <a:pt x="30281" y="23834"/>
                  </a:cubicBezTo>
                  <a:close/>
                </a:path>
              </a:pathLst>
            </a:custGeom>
            <a:solidFill>
              <a:srgbClr val="00457C"/>
            </a:solidFill>
            <a:ln w="2267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4E0FB6E3-E6AF-B3DB-A98E-9F7404FFE546}"/>
                </a:ext>
              </a:extLst>
            </p:cNvPr>
            <p:cNvSpPr/>
            <p:nvPr/>
          </p:nvSpPr>
          <p:spPr>
            <a:xfrm>
              <a:off x="5610676" y="3489370"/>
              <a:ext cx="33924" cy="36318"/>
            </a:xfrm>
            <a:custGeom>
              <a:avLst/>
              <a:gdLst>
                <a:gd name="csX0" fmla="*/ 28004 w 33924"/>
                <a:gd name="csY0" fmla="*/ 1816 h 36318"/>
                <a:gd name="csX1" fmla="*/ 20036 w 33924"/>
                <a:gd name="csY1" fmla="*/ 0 h 36318"/>
                <a:gd name="csX2" fmla="*/ 13661 w 33924"/>
                <a:gd name="csY2" fmla="*/ 1362 h 36318"/>
                <a:gd name="csX3" fmla="*/ 8424 w 33924"/>
                <a:gd name="csY3" fmla="*/ 4994 h 36318"/>
                <a:gd name="csX4" fmla="*/ 7058 w 33924"/>
                <a:gd name="csY4" fmla="*/ 6583 h 36318"/>
                <a:gd name="csX5" fmla="*/ 7058 w 33924"/>
                <a:gd name="csY5" fmla="*/ 681 h 36318"/>
                <a:gd name="csX6" fmla="*/ 0 w 33924"/>
                <a:gd name="csY6" fmla="*/ 681 h 36318"/>
                <a:gd name="csX7" fmla="*/ 0 w 33924"/>
                <a:gd name="csY7" fmla="*/ 36319 h 36318"/>
                <a:gd name="csX8" fmla="*/ 1366 w 33924"/>
                <a:gd name="csY8" fmla="*/ 36319 h 36318"/>
                <a:gd name="csX9" fmla="*/ 3415 w 33924"/>
                <a:gd name="csY9" fmla="*/ 36319 h 36318"/>
                <a:gd name="csX10" fmla="*/ 6830 w 33924"/>
                <a:gd name="csY10" fmla="*/ 36319 h 36318"/>
                <a:gd name="csX11" fmla="*/ 6830 w 33924"/>
                <a:gd name="csY11" fmla="*/ 15662 h 36318"/>
                <a:gd name="csX12" fmla="*/ 7741 w 33924"/>
                <a:gd name="csY12" fmla="*/ 12258 h 36318"/>
                <a:gd name="csX13" fmla="*/ 10018 w 33924"/>
                <a:gd name="csY13" fmla="*/ 9307 h 36318"/>
                <a:gd name="csX14" fmla="*/ 13433 w 33924"/>
                <a:gd name="csY14" fmla="*/ 7037 h 36318"/>
                <a:gd name="csX15" fmla="*/ 17759 w 33924"/>
                <a:gd name="csY15" fmla="*/ 6129 h 36318"/>
                <a:gd name="csX16" fmla="*/ 22540 w 33924"/>
                <a:gd name="csY16" fmla="*/ 7037 h 36318"/>
                <a:gd name="csX17" fmla="*/ 25728 w 33924"/>
                <a:gd name="csY17" fmla="*/ 10215 h 36318"/>
                <a:gd name="csX18" fmla="*/ 26866 w 33924"/>
                <a:gd name="csY18" fmla="*/ 15435 h 36318"/>
                <a:gd name="csX19" fmla="*/ 26866 w 33924"/>
                <a:gd name="csY19" fmla="*/ 36092 h 36318"/>
                <a:gd name="csX20" fmla="*/ 33924 w 33924"/>
                <a:gd name="csY20" fmla="*/ 36092 h 36318"/>
                <a:gd name="csX21" fmla="*/ 33924 w 33924"/>
                <a:gd name="csY21" fmla="*/ 14527 h 36318"/>
                <a:gd name="csX22" fmla="*/ 32330 w 33924"/>
                <a:gd name="csY22" fmla="*/ 6583 h 36318"/>
                <a:gd name="csX23" fmla="*/ 28004 w 33924"/>
                <a:gd name="csY23" fmla="*/ 1816 h 363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33924" h="36318">
                  <a:moveTo>
                    <a:pt x="28004" y="1816"/>
                  </a:moveTo>
                  <a:cubicBezTo>
                    <a:pt x="25955" y="681"/>
                    <a:pt x="23223" y="0"/>
                    <a:pt x="20036" y="0"/>
                  </a:cubicBezTo>
                  <a:cubicBezTo>
                    <a:pt x="17759" y="0"/>
                    <a:pt x="15710" y="454"/>
                    <a:pt x="13661" y="1362"/>
                  </a:cubicBezTo>
                  <a:cubicBezTo>
                    <a:pt x="11612" y="2270"/>
                    <a:pt x="9790" y="3632"/>
                    <a:pt x="8424" y="4994"/>
                  </a:cubicBezTo>
                  <a:cubicBezTo>
                    <a:pt x="7969" y="5448"/>
                    <a:pt x="7513" y="6129"/>
                    <a:pt x="7058" y="6583"/>
                  </a:cubicBezTo>
                  <a:lnTo>
                    <a:pt x="7058" y="681"/>
                  </a:lnTo>
                  <a:lnTo>
                    <a:pt x="0" y="681"/>
                  </a:lnTo>
                  <a:lnTo>
                    <a:pt x="0" y="36319"/>
                  </a:lnTo>
                  <a:lnTo>
                    <a:pt x="1366" y="36319"/>
                  </a:lnTo>
                  <a:lnTo>
                    <a:pt x="3415" y="36319"/>
                  </a:lnTo>
                  <a:lnTo>
                    <a:pt x="6830" y="36319"/>
                  </a:lnTo>
                  <a:lnTo>
                    <a:pt x="6830" y="15662"/>
                  </a:lnTo>
                  <a:cubicBezTo>
                    <a:pt x="6830" y="14527"/>
                    <a:pt x="7058" y="13392"/>
                    <a:pt x="7741" y="12258"/>
                  </a:cubicBezTo>
                  <a:cubicBezTo>
                    <a:pt x="8196" y="11123"/>
                    <a:pt x="9107" y="10215"/>
                    <a:pt x="10018" y="9307"/>
                  </a:cubicBezTo>
                  <a:cubicBezTo>
                    <a:pt x="10929" y="8399"/>
                    <a:pt x="12295" y="7718"/>
                    <a:pt x="13433" y="7037"/>
                  </a:cubicBezTo>
                  <a:cubicBezTo>
                    <a:pt x="14799" y="6583"/>
                    <a:pt x="16165" y="6129"/>
                    <a:pt x="17759" y="6129"/>
                  </a:cubicBezTo>
                  <a:cubicBezTo>
                    <a:pt x="19580" y="6129"/>
                    <a:pt x="21174" y="6356"/>
                    <a:pt x="22540" y="7037"/>
                  </a:cubicBezTo>
                  <a:cubicBezTo>
                    <a:pt x="23906" y="7718"/>
                    <a:pt x="25045" y="8853"/>
                    <a:pt x="25728" y="10215"/>
                  </a:cubicBezTo>
                  <a:cubicBezTo>
                    <a:pt x="26411" y="11577"/>
                    <a:pt x="26866" y="13392"/>
                    <a:pt x="26866" y="15435"/>
                  </a:cubicBezTo>
                  <a:lnTo>
                    <a:pt x="26866" y="36092"/>
                  </a:lnTo>
                  <a:lnTo>
                    <a:pt x="33924" y="36092"/>
                  </a:lnTo>
                  <a:lnTo>
                    <a:pt x="33924" y="14527"/>
                  </a:lnTo>
                  <a:cubicBezTo>
                    <a:pt x="33924" y="11350"/>
                    <a:pt x="33469" y="8626"/>
                    <a:pt x="32330" y="6583"/>
                  </a:cubicBezTo>
                  <a:cubicBezTo>
                    <a:pt x="31192" y="4540"/>
                    <a:pt x="30054" y="2951"/>
                    <a:pt x="28004" y="1816"/>
                  </a:cubicBezTo>
                  <a:close/>
                </a:path>
              </a:pathLst>
            </a:custGeom>
            <a:solidFill>
              <a:srgbClr val="00457C"/>
            </a:solidFill>
            <a:ln w="2267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23AAF489-67E7-D02A-7FC5-91B9C1F5F86E}"/>
                </a:ext>
              </a:extLst>
            </p:cNvPr>
            <p:cNvSpPr/>
            <p:nvPr/>
          </p:nvSpPr>
          <p:spPr>
            <a:xfrm>
              <a:off x="5455854" y="3477566"/>
              <a:ext cx="44169" cy="48803"/>
            </a:xfrm>
            <a:custGeom>
              <a:avLst/>
              <a:gdLst>
                <a:gd name="csX0" fmla="*/ 12522 w 44169"/>
                <a:gd name="csY0" fmla="*/ 12031 h 48803"/>
                <a:gd name="csX1" fmla="*/ 17987 w 44169"/>
                <a:gd name="csY1" fmla="*/ 8626 h 48803"/>
                <a:gd name="csX2" fmla="*/ 24589 w 44169"/>
                <a:gd name="csY2" fmla="*/ 7491 h 48803"/>
                <a:gd name="csX3" fmla="*/ 30054 w 44169"/>
                <a:gd name="csY3" fmla="*/ 8172 h 48803"/>
                <a:gd name="csX4" fmla="*/ 34835 w 44169"/>
                <a:gd name="csY4" fmla="*/ 10442 h 48803"/>
                <a:gd name="csX5" fmla="*/ 39388 w 44169"/>
                <a:gd name="csY5" fmla="*/ 13846 h 48803"/>
                <a:gd name="csX6" fmla="*/ 44170 w 44169"/>
                <a:gd name="csY6" fmla="*/ 8172 h 48803"/>
                <a:gd name="csX7" fmla="*/ 39388 w 44169"/>
                <a:gd name="csY7" fmla="*/ 4086 h 48803"/>
                <a:gd name="csX8" fmla="*/ 32786 w 44169"/>
                <a:gd name="csY8" fmla="*/ 1135 h 48803"/>
                <a:gd name="csX9" fmla="*/ 25045 w 44169"/>
                <a:gd name="csY9" fmla="*/ 0 h 48803"/>
                <a:gd name="csX10" fmla="*/ 15482 w 44169"/>
                <a:gd name="csY10" fmla="*/ 1816 h 48803"/>
                <a:gd name="csX11" fmla="*/ 7513 w 44169"/>
                <a:gd name="csY11" fmla="*/ 7037 h 48803"/>
                <a:gd name="csX12" fmla="*/ 2049 w 44169"/>
                <a:gd name="csY12" fmla="*/ 14754 h 48803"/>
                <a:gd name="csX13" fmla="*/ 0 w 44169"/>
                <a:gd name="csY13" fmla="*/ 24288 h 48803"/>
                <a:gd name="csX14" fmla="*/ 1821 w 44169"/>
                <a:gd name="csY14" fmla="*/ 34276 h 48803"/>
                <a:gd name="csX15" fmla="*/ 7058 w 44169"/>
                <a:gd name="csY15" fmla="*/ 41993 h 48803"/>
                <a:gd name="csX16" fmla="*/ 15027 w 44169"/>
                <a:gd name="csY16" fmla="*/ 46987 h 48803"/>
                <a:gd name="csX17" fmla="*/ 24817 w 44169"/>
                <a:gd name="csY17" fmla="*/ 48803 h 48803"/>
                <a:gd name="csX18" fmla="*/ 32330 w 44169"/>
                <a:gd name="csY18" fmla="*/ 47668 h 48803"/>
                <a:gd name="csX19" fmla="*/ 38933 w 44169"/>
                <a:gd name="csY19" fmla="*/ 44944 h 48803"/>
                <a:gd name="csX20" fmla="*/ 43487 w 44169"/>
                <a:gd name="csY20" fmla="*/ 41539 h 48803"/>
                <a:gd name="csX21" fmla="*/ 39844 w 44169"/>
                <a:gd name="csY21" fmla="*/ 35411 h 48803"/>
                <a:gd name="csX22" fmla="*/ 35973 w 44169"/>
                <a:gd name="csY22" fmla="*/ 38361 h 48803"/>
                <a:gd name="csX23" fmla="*/ 31192 w 44169"/>
                <a:gd name="csY23" fmla="*/ 40404 h 48803"/>
                <a:gd name="csX24" fmla="*/ 25500 w 44169"/>
                <a:gd name="csY24" fmla="*/ 41312 h 48803"/>
                <a:gd name="csX25" fmla="*/ 18442 w 44169"/>
                <a:gd name="csY25" fmla="*/ 40177 h 48803"/>
                <a:gd name="csX26" fmla="*/ 12750 w 44169"/>
                <a:gd name="csY26" fmla="*/ 36773 h 48803"/>
                <a:gd name="csX27" fmla="*/ 8879 w 44169"/>
                <a:gd name="csY27" fmla="*/ 31325 h 48803"/>
                <a:gd name="csX28" fmla="*/ 7513 w 44169"/>
                <a:gd name="csY28" fmla="*/ 24061 h 48803"/>
                <a:gd name="csX29" fmla="*/ 8879 w 44169"/>
                <a:gd name="csY29" fmla="*/ 17251 h 48803"/>
                <a:gd name="csX30" fmla="*/ 12522 w 44169"/>
                <a:gd name="csY30" fmla="*/ 12031 h 488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</a:cxnLst>
              <a:rect l="l" t="t" r="r" b="b"/>
              <a:pathLst>
                <a:path w="44169" h="48803">
                  <a:moveTo>
                    <a:pt x="12522" y="12031"/>
                  </a:moveTo>
                  <a:cubicBezTo>
                    <a:pt x="14116" y="10442"/>
                    <a:pt x="15938" y="9307"/>
                    <a:pt x="17987" y="8626"/>
                  </a:cubicBezTo>
                  <a:cubicBezTo>
                    <a:pt x="20036" y="7718"/>
                    <a:pt x="22313" y="7491"/>
                    <a:pt x="24589" y="7491"/>
                  </a:cubicBezTo>
                  <a:cubicBezTo>
                    <a:pt x="26411" y="7491"/>
                    <a:pt x="28232" y="7718"/>
                    <a:pt x="30054" y="8172"/>
                  </a:cubicBezTo>
                  <a:cubicBezTo>
                    <a:pt x="31647" y="8626"/>
                    <a:pt x="33469" y="9307"/>
                    <a:pt x="34835" y="10442"/>
                  </a:cubicBezTo>
                  <a:cubicBezTo>
                    <a:pt x="36429" y="11350"/>
                    <a:pt x="37795" y="12485"/>
                    <a:pt x="39388" y="13846"/>
                  </a:cubicBezTo>
                  <a:lnTo>
                    <a:pt x="44170" y="8172"/>
                  </a:lnTo>
                  <a:cubicBezTo>
                    <a:pt x="43031" y="6810"/>
                    <a:pt x="41438" y="5448"/>
                    <a:pt x="39388" y="4086"/>
                  </a:cubicBezTo>
                  <a:cubicBezTo>
                    <a:pt x="37339" y="2951"/>
                    <a:pt x="35063" y="1816"/>
                    <a:pt x="32786" y="1135"/>
                  </a:cubicBezTo>
                  <a:cubicBezTo>
                    <a:pt x="30281" y="454"/>
                    <a:pt x="27777" y="0"/>
                    <a:pt x="25045" y="0"/>
                  </a:cubicBezTo>
                  <a:cubicBezTo>
                    <a:pt x="21629" y="0"/>
                    <a:pt x="18442" y="681"/>
                    <a:pt x="15482" y="1816"/>
                  </a:cubicBezTo>
                  <a:cubicBezTo>
                    <a:pt x="12522" y="2951"/>
                    <a:pt x="9790" y="4767"/>
                    <a:pt x="7513" y="7037"/>
                  </a:cubicBezTo>
                  <a:cubicBezTo>
                    <a:pt x="5237" y="9307"/>
                    <a:pt x="3415" y="11804"/>
                    <a:pt x="2049" y="14754"/>
                  </a:cubicBezTo>
                  <a:cubicBezTo>
                    <a:pt x="683" y="17705"/>
                    <a:pt x="0" y="20883"/>
                    <a:pt x="0" y="24288"/>
                  </a:cubicBezTo>
                  <a:cubicBezTo>
                    <a:pt x="0" y="27920"/>
                    <a:pt x="683" y="31325"/>
                    <a:pt x="1821" y="34276"/>
                  </a:cubicBezTo>
                  <a:cubicBezTo>
                    <a:pt x="2960" y="37227"/>
                    <a:pt x="4781" y="39950"/>
                    <a:pt x="7058" y="41993"/>
                  </a:cubicBezTo>
                  <a:cubicBezTo>
                    <a:pt x="9335" y="44263"/>
                    <a:pt x="11839" y="45852"/>
                    <a:pt x="15027" y="46987"/>
                  </a:cubicBezTo>
                  <a:cubicBezTo>
                    <a:pt x="17987" y="48122"/>
                    <a:pt x="21174" y="48803"/>
                    <a:pt x="24817" y="48803"/>
                  </a:cubicBezTo>
                  <a:cubicBezTo>
                    <a:pt x="27321" y="48803"/>
                    <a:pt x="29826" y="48576"/>
                    <a:pt x="32330" y="47668"/>
                  </a:cubicBezTo>
                  <a:cubicBezTo>
                    <a:pt x="34835" y="46987"/>
                    <a:pt x="36884" y="46079"/>
                    <a:pt x="38933" y="44944"/>
                  </a:cubicBezTo>
                  <a:cubicBezTo>
                    <a:pt x="40982" y="43809"/>
                    <a:pt x="42348" y="42674"/>
                    <a:pt x="43487" y="41539"/>
                  </a:cubicBezTo>
                  <a:lnTo>
                    <a:pt x="39844" y="35411"/>
                  </a:lnTo>
                  <a:cubicBezTo>
                    <a:pt x="38705" y="36546"/>
                    <a:pt x="37339" y="37454"/>
                    <a:pt x="35973" y="38361"/>
                  </a:cubicBezTo>
                  <a:cubicBezTo>
                    <a:pt x="34607" y="39269"/>
                    <a:pt x="33013" y="39950"/>
                    <a:pt x="31192" y="40404"/>
                  </a:cubicBezTo>
                  <a:cubicBezTo>
                    <a:pt x="29371" y="40858"/>
                    <a:pt x="27549" y="41312"/>
                    <a:pt x="25500" y="41312"/>
                  </a:cubicBezTo>
                  <a:cubicBezTo>
                    <a:pt x="22996" y="41312"/>
                    <a:pt x="20491" y="40858"/>
                    <a:pt x="18442" y="40177"/>
                  </a:cubicBezTo>
                  <a:cubicBezTo>
                    <a:pt x="16165" y="39496"/>
                    <a:pt x="14344" y="38361"/>
                    <a:pt x="12750" y="36773"/>
                  </a:cubicBezTo>
                  <a:cubicBezTo>
                    <a:pt x="11156" y="35184"/>
                    <a:pt x="9790" y="33595"/>
                    <a:pt x="8879" y="31325"/>
                  </a:cubicBezTo>
                  <a:cubicBezTo>
                    <a:pt x="7969" y="29282"/>
                    <a:pt x="7513" y="26785"/>
                    <a:pt x="7513" y="24061"/>
                  </a:cubicBezTo>
                  <a:cubicBezTo>
                    <a:pt x="7513" y="21564"/>
                    <a:pt x="7969" y="19294"/>
                    <a:pt x="8879" y="17251"/>
                  </a:cubicBezTo>
                  <a:cubicBezTo>
                    <a:pt x="9563" y="15435"/>
                    <a:pt x="10929" y="13619"/>
                    <a:pt x="12522" y="12031"/>
                  </a:cubicBezTo>
                  <a:close/>
                </a:path>
              </a:pathLst>
            </a:custGeom>
            <a:solidFill>
              <a:srgbClr val="00457C"/>
            </a:solidFill>
            <a:ln w="2267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A8910401-2F89-AAC1-EB39-32CA7F51673C}"/>
                </a:ext>
              </a:extLst>
            </p:cNvPr>
            <p:cNvSpPr/>
            <p:nvPr/>
          </p:nvSpPr>
          <p:spPr>
            <a:xfrm>
              <a:off x="5880703" y="3478020"/>
              <a:ext cx="33924" cy="47668"/>
            </a:xfrm>
            <a:custGeom>
              <a:avLst/>
              <a:gdLst>
                <a:gd name="csX0" fmla="*/ 33924 w 33924"/>
                <a:gd name="csY0" fmla="*/ 7264 h 47668"/>
                <a:gd name="csX1" fmla="*/ 33924 w 33924"/>
                <a:gd name="csY1" fmla="*/ 0 h 47668"/>
                <a:gd name="csX2" fmla="*/ 0 w 33924"/>
                <a:gd name="csY2" fmla="*/ 0 h 47668"/>
                <a:gd name="csX3" fmla="*/ 0 w 33924"/>
                <a:gd name="csY3" fmla="*/ 47668 h 47668"/>
                <a:gd name="csX4" fmla="*/ 33924 w 33924"/>
                <a:gd name="csY4" fmla="*/ 47668 h 47668"/>
                <a:gd name="csX5" fmla="*/ 33924 w 33924"/>
                <a:gd name="csY5" fmla="*/ 40631 h 47668"/>
                <a:gd name="csX6" fmla="*/ 7513 w 33924"/>
                <a:gd name="csY6" fmla="*/ 40631 h 47668"/>
                <a:gd name="csX7" fmla="*/ 7513 w 33924"/>
                <a:gd name="csY7" fmla="*/ 26785 h 47668"/>
                <a:gd name="csX8" fmla="*/ 30281 w 33924"/>
                <a:gd name="csY8" fmla="*/ 26785 h 47668"/>
                <a:gd name="csX9" fmla="*/ 30281 w 33924"/>
                <a:gd name="csY9" fmla="*/ 19748 h 47668"/>
                <a:gd name="csX10" fmla="*/ 7513 w 33924"/>
                <a:gd name="csY10" fmla="*/ 19748 h 47668"/>
                <a:gd name="csX11" fmla="*/ 7513 w 33924"/>
                <a:gd name="csY11" fmla="*/ 7264 h 4766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33924" h="47668">
                  <a:moveTo>
                    <a:pt x="33924" y="7264"/>
                  </a:moveTo>
                  <a:lnTo>
                    <a:pt x="33924" y="0"/>
                  </a:lnTo>
                  <a:lnTo>
                    <a:pt x="0" y="0"/>
                  </a:lnTo>
                  <a:lnTo>
                    <a:pt x="0" y="47668"/>
                  </a:lnTo>
                  <a:lnTo>
                    <a:pt x="33924" y="47668"/>
                  </a:lnTo>
                  <a:lnTo>
                    <a:pt x="33924" y="40631"/>
                  </a:lnTo>
                  <a:lnTo>
                    <a:pt x="7513" y="40631"/>
                  </a:lnTo>
                  <a:lnTo>
                    <a:pt x="7513" y="26785"/>
                  </a:lnTo>
                  <a:lnTo>
                    <a:pt x="30281" y="26785"/>
                  </a:lnTo>
                  <a:lnTo>
                    <a:pt x="30281" y="19748"/>
                  </a:lnTo>
                  <a:lnTo>
                    <a:pt x="7513" y="19748"/>
                  </a:lnTo>
                  <a:lnTo>
                    <a:pt x="7513" y="7264"/>
                  </a:lnTo>
                  <a:close/>
                </a:path>
              </a:pathLst>
            </a:custGeom>
            <a:solidFill>
              <a:srgbClr val="00457C"/>
            </a:solidFill>
            <a:ln w="2267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1C250F76-A32F-EFEC-DDEF-895B3F881E35}"/>
                </a:ext>
              </a:extLst>
            </p:cNvPr>
            <p:cNvSpPr/>
            <p:nvPr/>
          </p:nvSpPr>
          <p:spPr>
            <a:xfrm>
              <a:off x="5560586" y="3489824"/>
              <a:ext cx="34834" cy="36772"/>
            </a:xfrm>
            <a:custGeom>
              <a:avLst/>
              <a:gdLst>
                <a:gd name="csX0" fmla="*/ 0 w 34834"/>
                <a:gd name="csY0" fmla="*/ 227 h 36772"/>
                <a:gd name="csX1" fmla="*/ 0 w 34834"/>
                <a:gd name="csY1" fmla="*/ 20656 h 36772"/>
                <a:gd name="csX2" fmla="*/ 1821 w 34834"/>
                <a:gd name="csY2" fmla="*/ 29282 h 36772"/>
                <a:gd name="csX3" fmla="*/ 6603 w 34834"/>
                <a:gd name="csY3" fmla="*/ 34730 h 36772"/>
                <a:gd name="csX4" fmla="*/ 13888 w 34834"/>
                <a:gd name="csY4" fmla="*/ 36773 h 36772"/>
                <a:gd name="csX5" fmla="*/ 20719 w 34834"/>
                <a:gd name="csY5" fmla="*/ 35411 h 36772"/>
                <a:gd name="csX6" fmla="*/ 25955 w 34834"/>
                <a:gd name="csY6" fmla="*/ 32006 h 36772"/>
                <a:gd name="csX7" fmla="*/ 27777 w 34834"/>
                <a:gd name="csY7" fmla="*/ 29963 h 36772"/>
                <a:gd name="csX8" fmla="*/ 27777 w 34834"/>
                <a:gd name="csY8" fmla="*/ 35865 h 36772"/>
                <a:gd name="csX9" fmla="*/ 34835 w 34834"/>
                <a:gd name="csY9" fmla="*/ 35865 h 36772"/>
                <a:gd name="csX10" fmla="*/ 34835 w 34834"/>
                <a:gd name="csY10" fmla="*/ 227 h 36772"/>
                <a:gd name="csX11" fmla="*/ 27777 w 34834"/>
                <a:gd name="csY11" fmla="*/ 227 h 36772"/>
                <a:gd name="csX12" fmla="*/ 27777 w 34834"/>
                <a:gd name="csY12" fmla="*/ 19748 h 36772"/>
                <a:gd name="csX13" fmla="*/ 26866 w 34834"/>
                <a:gd name="csY13" fmla="*/ 24061 h 36772"/>
                <a:gd name="csX14" fmla="*/ 24589 w 34834"/>
                <a:gd name="csY14" fmla="*/ 27239 h 36772"/>
                <a:gd name="csX15" fmla="*/ 21174 w 34834"/>
                <a:gd name="csY15" fmla="*/ 29282 h 36772"/>
                <a:gd name="csX16" fmla="*/ 16848 w 34834"/>
                <a:gd name="csY16" fmla="*/ 29963 h 36772"/>
                <a:gd name="csX17" fmla="*/ 11384 w 34834"/>
                <a:gd name="csY17" fmla="*/ 28601 h 36772"/>
                <a:gd name="csX18" fmla="*/ 8196 w 34834"/>
                <a:gd name="csY18" fmla="*/ 24515 h 36772"/>
                <a:gd name="csX19" fmla="*/ 7058 w 34834"/>
                <a:gd name="csY19" fmla="*/ 18159 h 36772"/>
                <a:gd name="csX20" fmla="*/ 7058 w 34834"/>
                <a:gd name="csY20" fmla="*/ 0 h 36772"/>
                <a:gd name="csX21" fmla="*/ 0 w 34834"/>
                <a:gd name="csY21" fmla="*/ 0 h 367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34834" h="36772">
                  <a:moveTo>
                    <a:pt x="0" y="227"/>
                  </a:moveTo>
                  <a:lnTo>
                    <a:pt x="0" y="20656"/>
                  </a:lnTo>
                  <a:cubicBezTo>
                    <a:pt x="0" y="24061"/>
                    <a:pt x="683" y="26785"/>
                    <a:pt x="1821" y="29282"/>
                  </a:cubicBezTo>
                  <a:cubicBezTo>
                    <a:pt x="2960" y="31552"/>
                    <a:pt x="4554" y="33595"/>
                    <a:pt x="6603" y="34730"/>
                  </a:cubicBezTo>
                  <a:cubicBezTo>
                    <a:pt x="8652" y="36092"/>
                    <a:pt x="11156" y="36773"/>
                    <a:pt x="13888" y="36773"/>
                  </a:cubicBezTo>
                  <a:cubicBezTo>
                    <a:pt x="16393" y="36773"/>
                    <a:pt x="18670" y="36319"/>
                    <a:pt x="20719" y="35411"/>
                  </a:cubicBezTo>
                  <a:cubicBezTo>
                    <a:pt x="22768" y="34503"/>
                    <a:pt x="24589" y="33368"/>
                    <a:pt x="25955" y="32006"/>
                  </a:cubicBezTo>
                  <a:cubicBezTo>
                    <a:pt x="26638" y="31325"/>
                    <a:pt x="27094" y="30644"/>
                    <a:pt x="27777" y="29963"/>
                  </a:cubicBezTo>
                  <a:lnTo>
                    <a:pt x="27777" y="35865"/>
                  </a:lnTo>
                  <a:lnTo>
                    <a:pt x="34835" y="35865"/>
                  </a:lnTo>
                  <a:lnTo>
                    <a:pt x="34835" y="227"/>
                  </a:lnTo>
                  <a:lnTo>
                    <a:pt x="27777" y="227"/>
                  </a:lnTo>
                  <a:lnTo>
                    <a:pt x="27777" y="19748"/>
                  </a:lnTo>
                  <a:cubicBezTo>
                    <a:pt x="27777" y="21337"/>
                    <a:pt x="27549" y="22699"/>
                    <a:pt x="26866" y="24061"/>
                  </a:cubicBezTo>
                  <a:cubicBezTo>
                    <a:pt x="26183" y="25423"/>
                    <a:pt x="25500" y="26331"/>
                    <a:pt x="24589" y="27239"/>
                  </a:cubicBezTo>
                  <a:cubicBezTo>
                    <a:pt x="23679" y="28147"/>
                    <a:pt x="22540" y="28828"/>
                    <a:pt x="21174" y="29282"/>
                  </a:cubicBezTo>
                  <a:cubicBezTo>
                    <a:pt x="19808" y="29736"/>
                    <a:pt x="18442" y="29963"/>
                    <a:pt x="16848" y="29963"/>
                  </a:cubicBezTo>
                  <a:cubicBezTo>
                    <a:pt x="14799" y="29963"/>
                    <a:pt x="12978" y="29509"/>
                    <a:pt x="11384" y="28601"/>
                  </a:cubicBezTo>
                  <a:cubicBezTo>
                    <a:pt x="10018" y="27693"/>
                    <a:pt x="8879" y="26331"/>
                    <a:pt x="8196" y="24515"/>
                  </a:cubicBezTo>
                  <a:cubicBezTo>
                    <a:pt x="7513" y="22699"/>
                    <a:pt x="7058" y="20656"/>
                    <a:pt x="7058" y="18159"/>
                  </a:cubicBezTo>
                  <a:lnTo>
                    <a:pt x="705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57C"/>
            </a:solidFill>
            <a:ln w="2267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9129D2CF-2338-03FF-3401-26DFFCA46D66}"/>
                </a:ext>
              </a:extLst>
            </p:cNvPr>
            <p:cNvSpPr/>
            <p:nvPr/>
          </p:nvSpPr>
          <p:spPr>
            <a:xfrm>
              <a:off x="5507765" y="3489143"/>
              <a:ext cx="40982" cy="37226"/>
            </a:xfrm>
            <a:custGeom>
              <a:avLst/>
              <a:gdLst>
                <a:gd name="csX0" fmla="*/ 30964 w 40982"/>
                <a:gd name="csY0" fmla="*/ 2497 h 37226"/>
                <a:gd name="csX1" fmla="*/ 20491 w 40982"/>
                <a:gd name="csY1" fmla="*/ 0 h 37226"/>
                <a:gd name="csX2" fmla="*/ 10018 w 40982"/>
                <a:gd name="csY2" fmla="*/ 2497 h 37226"/>
                <a:gd name="csX3" fmla="*/ 2732 w 40982"/>
                <a:gd name="csY3" fmla="*/ 9080 h 37226"/>
                <a:gd name="csX4" fmla="*/ 0 w 40982"/>
                <a:gd name="csY4" fmla="*/ 18613 h 37226"/>
                <a:gd name="csX5" fmla="*/ 2732 w 40982"/>
                <a:gd name="csY5" fmla="*/ 28147 h 37226"/>
                <a:gd name="csX6" fmla="*/ 10018 w 40982"/>
                <a:gd name="csY6" fmla="*/ 34730 h 37226"/>
                <a:gd name="csX7" fmla="*/ 20491 w 40982"/>
                <a:gd name="csY7" fmla="*/ 37227 h 37226"/>
                <a:gd name="csX8" fmla="*/ 30964 w 40982"/>
                <a:gd name="csY8" fmla="*/ 34730 h 37226"/>
                <a:gd name="csX9" fmla="*/ 38250 w 40982"/>
                <a:gd name="csY9" fmla="*/ 28147 h 37226"/>
                <a:gd name="csX10" fmla="*/ 40982 w 40982"/>
                <a:gd name="csY10" fmla="*/ 18613 h 37226"/>
                <a:gd name="csX11" fmla="*/ 38250 w 40982"/>
                <a:gd name="csY11" fmla="*/ 9080 h 37226"/>
                <a:gd name="csX12" fmla="*/ 30964 w 40982"/>
                <a:gd name="csY12" fmla="*/ 2497 h 37226"/>
                <a:gd name="csX13" fmla="*/ 31875 w 40982"/>
                <a:gd name="csY13" fmla="*/ 24969 h 37226"/>
                <a:gd name="csX14" fmla="*/ 27094 w 40982"/>
                <a:gd name="csY14" fmla="*/ 29282 h 37226"/>
                <a:gd name="csX15" fmla="*/ 20263 w 40982"/>
                <a:gd name="csY15" fmla="*/ 30871 h 37226"/>
                <a:gd name="csX16" fmla="*/ 13433 w 40982"/>
                <a:gd name="csY16" fmla="*/ 29282 h 37226"/>
                <a:gd name="csX17" fmla="*/ 8652 w 40982"/>
                <a:gd name="csY17" fmla="*/ 24969 h 37226"/>
                <a:gd name="csX18" fmla="*/ 7058 w 40982"/>
                <a:gd name="csY18" fmla="*/ 18840 h 37226"/>
                <a:gd name="csX19" fmla="*/ 8652 w 40982"/>
                <a:gd name="csY19" fmla="*/ 12485 h 37226"/>
                <a:gd name="csX20" fmla="*/ 13433 w 40982"/>
                <a:gd name="csY20" fmla="*/ 8172 h 37226"/>
                <a:gd name="csX21" fmla="*/ 20263 w 40982"/>
                <a:gd name="csY21" fmla="*/ 6583 h 37226"/>
                <a:gd name="csX22" fmla="*/ 27094 w 40982"/>
                <a:gd name="csY22" fmla="*/ 8172 h 37226"/>
                <a:gd name="csX23" fmla="*/ 31875 w 40982"/>
                <a:gd name="csY23" fmla="*/ 12485 h 37226"/>
                <a:gd name="csX24" fmla="*/ 33469 w 40982"/>
                <a:gd name="csY24" fmla="*/ 18840 h 37226"/>
                <a:gd name="csX25" fmla="*/ 31875 w 40982"/>
                <a:gd name="csY25" fmla="*/ 24969 h 372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40982" h="37226">
                  <a:moveTo>
                    <a:pt x="30964" y="2497"/>
                  </a:moveTo>
                  <a:cubicBezTo>
                    <a:pt x="28004" y="908"/>
                    <a:pt x="24362" y="0"/>
                    <a:pt x="20491" y="0"/>
                  </a:cubicBezTo>
                  <a:cubicBezTo>
                    <a:pt x="16621" y="0"/>
                    <a:pt x="12978" y="908"/>
                    <a:pt x="10018" y="2497"/>
                  </a:cubicBezTo>
                  <a:cubicBezTo>
                    <a:pt x="7058" y="4086"/>
                    <a:pt x="4554" y="6356"/>
                    <a:pt x="2732" y="9080"/>
                  </a:cubicBezTo>
                  <a:cubicBezTo>
                    <a:pt x="911" y="11804"/>
                    <a:pt x="0" y="14981"/>
                    <a:pt x="0" y="18613"/>
                  </a:cubicBezTo>
                  <a:cubicBezTo>
                    <a:pt x="0" y="22245"/>
                    <a:pt x="911" y="25423"/>
                    <a:pt x="2732" y="28147"/>
                  </a:cubicBezTo>
                  <a:cubicBezTo>
                    <a:pt x="4554" y="30871"/>
                    <a:pt x="6830" y="33141"/>
                    <a:pt x="10018" y="34730"/>
                  </a:cubicBezTo>
                  <a:cubicBezTo>
                    <a:pt x="12978" y="36319"/>
                    <a:pt x="16621" y="37227"/>
                    <a:pt x="20491" y="37227"/>
                  </a:cubicBezTo>
                  <a:cubicBezTo>
                    <a:pt x="24362" y="37227"/>
                    <a:pt x="28004" y="36319"/>
                    <a:pt x="30964" y="34730"/>
                  </a:cubicBezTo>
                  <a:cubicBezTo>
                    <a:pt x="33924" y="33141"/>
                    <a:pt x="36429" y="30871"/>
                    <a:pt x="38250" y="28147"/>
                  </a:cubicBezTo>
                  <a:cubicBezTo>
                    <a:pt x="40071" y="25423"/>
                    <a:pt x="40982" y="22245"/>
                    <a:pt x="40982" y="18613"/>
                  </a:cubicBezTo>
                  <a:cubicBezTo>
                    <a:pt x="40982" y="14981"/>
                    <a:pt x="40071" y="11804"/>
                    <a:pt x="38250" y="9080"/>
                  </a:cubicBezTo>
                  <a:cubicBezTo>
                    <a:pt x="36429" y="6356"/>
                    <a:pt x="33924" y="4086"/>
                    <a:pt x="30964" y="2497"/>
                  </a:cubicBezTo>
                  <a:close/>
                  <a:moveTo>
                    <a:pt x="31875" y="24969"/>
                  </a:moveTo>
                  <a:cubicBezTo>
                    <a:pt x="30737" y="26785"/>
                    <a:pt x="29143" y="28147"/>
                    <a:pt x="27094" y="29282"/>
                  </a:cubicBezTo>
                  <a:cubicBezTo>
                    <a:pt x="25045" y="30417"/>
                    <a:pt x="22768" y="30871"/>
                    <a:pt x="20263" y="30871"/>
                  </a:cubicBezTo>
                  <a:cubicBezTo>
                    <a:pt x="17759" y="30871"/>
                    <a:pt x="15482" y="30417"/>
                    <a:pt x="13433" y="29282"/>
                  </a:cubicBezTo>
                  <a:cubicBezTo>
                    <a:pt x="11384" y="28147"/>
                    <a:pt x="9790" y="26785"/>
                    <a:pt x="8652" y="24969"/>
                  </a:cubicBezTo>
                  <a:cubicBezTo>
                    <a:pt x="7513" y="23153"/>
                    <a:pt x="6830" y="21110"/>
                    <a:pt x="7058" y="18840"/>
                  </a:cubicBezTo>
                  <a:cubicBezTo>
                    <a:pt x="7058" y="16570"/>
                    <a:pt x="7513" y="14300"/>
                    <a:pt x="8652" y="12485"/>
                  </a:cubicBezTo>
                  <a:cubicBezTo>
                    <a:pt x="9790" y="10669"/>
                    <a:pt x="11384" y="9307"/>
                    <a:pt x="13433" y="8172"/>
                  </a:cubicBezTo>
                  <a:cubicBezTo>
                    <a:pt x="15482" y="7037"/>
                    <a:pt x="17759" y="6583"/>
                    <a:pt x="20263" y="6583"/>
                  </a:cubicBezTo>
                  <a:cubicBezTo>
                    <a:pt x="22768" y="6583"/>
                    <a:pt x="25045" y="7037"/>
                    <a:pt x="27094" y="8172"/>
                  </a:cubicBezTo>
                  <a:cubicBezTo>
                    <a:pt x="29143" y="9307"/>
                    <a:pt x="30737" y="10669"/>
                    <a:pt x="31875" y="12485"/>
                  </a:cubicBezTo>
                  <a:cubicBezTo>
                    <a:pt x="33013" y="14300"/>
                    <a:pt x="33696" y="16343"/>
                    <a:pt x="33469" y="18840"/>
                  </a:cubicBezTo>
                  <a:cubicBezTo>
                    <a:pt x="33696" y="21110"/>
                    <a:pt x="33241" y="23153"/>
                    <a:pt x="31875" y="24969"/>
                  </a:cubicBezTo>
                  <a:close/>
                </a:path>
              </a:pathLst>
            </a:custGeom>
            <a:solidFill>
              <a:srgbClr val="00457C"/>
            </a:solidFill>
            <a:ln w="2267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022B8F2B-6EDB-13F1-CF7B-3756B8A4E706}"/>
                </a:ext>
              </a:extLst>
            </p:cNvPr>
            <p:cNvSpPr/>
            <p:nvPr/>
          </p:nvSpPr>
          <p:spPr>
            <a:xfrm>
              <a:off x="5820140" y="3475523"/>
              <a:ext cx="27549" cy="50165"/>
            </a:xfrm>
            <a:custGeom>
              <a:avLst/>
              <a:gdLst>
                <a:gd name="csX0" fmla="*/ 25272 w 27549"/>
                <a:gd name="csY0" fmla="*/ 21791 h 50165"/>
                <a:gd name="csX1" fmla="*/ 25272 w 27549"/>
                <a:gd name="csY1" fmla="*/ 15435 h 50165"/>
                <a:gd name="csX2" fmla="*/ 13888 w 27549"/>
                <a:gd name="csY2" fmla="*/ 15435 h 50165"/>
                <a:gd name="csX3" fmla="*/ 13888 w 27549"/>
                <a:gd name="csY3" fmla="*/ 12258 h 50165"/>
                <a:gd name="csX4" fmla="*/ 14571 w 27549"/>
                <a:gd name="csY4" fmla="*/ 9307 h 50165"/>
                <a:gd name="csX5" fmla="*/ 16621 w 27549"/>
                <a:gd name="csY5" fmla="*/ 7264 h 50165"/>
                <a:gd name="csX6" fmla="*/ 20263 w 27549"/>
                <a:gd name="csY6" fmla="*/ 6583 h 50165"/>
                <a:gd name="csX7" fmla="*/ 22996 w 27549"/>
                <a:gd name="csY7" fmla="*/ 7264 h 50165"/>
                <a:gd name="csX8" fmla="*/ 25272 w 27549"/>
                <a:gd name="csY8" fmla="*/ 8626 h 50165"/>
                <a:gd name="csX9" fmla="*/ 27549 w 27549"/>
                <a:gd name="csY9" fmla="*/ 2951 h 50165"/>
                <a:gd name="csX10" fmla="*/ 24134 w 27549"/>
                <a:gd name="csY10" fmla="*/ 908 h 50165"/>
                <a:gd name="csX11" fmla="*/ 19125 w 27549"/>
                <a:gd name="csY11" fmla="*/ 0 h 50165"/>
                <a:gd name="csX12" fmla="*/ 12750 w 27549"/>
                <a:gd name="csY12" fmla="*/ 1589 h 50165"/>
                <a:gd name="csX13" fmla="*/ 8424 w 27549"/>
                <a:gd name="csY13" fmla="*/ 5902 h 50165"/>
                <a:gd name="csX14" fmla="*/ 6830 w 27549"/>
                <a:gd name="csY14" fmla="*/ 12258 h 50165"/>
                <a:gd name="csX15" fmla="*/ 6830 w 27549"/>
                <a:gd name="csY15" fmla="*/ 15435 h 50165"/>
                <a:gd name="csX16" fmla="*/ 0 w 27549"/>
                <a:gd name="csY16" fmla="*/ 15435 h 50165"/>
                <a:gd name="csX17" fmla="*/ 0 w 27549"/>
                <a:gd name="csY17" fmla="*/ 21791 h 50165"/>
                <a:gd name="csX18" fmla="*/ 6830 w 27549"/>
                <a:gd name="csY18" fmla="*/ 21791 h 50165"/>
                <a:gd name="csX19" fmla="*/ 6830 w 27549"/>
                <a:gd name="csY19" fmla="*/ 50165 h 50165"/>
                <a:gd name="csX20" fmla="*/ 8652 w 27549"/>
                <a:gd name="csY20" fmla="*/ 50165 h 50165"/>
                <a:gd name="csX21" fmla="*/ 10246 w 27549"/>
                <a:gd name="csY21" fmla="*/ 50165 h 50165"/>
                <a:gd name="csX22" fmla="*/ 13661 w 27549"/>
                <a:gd name="csY22" fmla="*/ 50165 h 50165"/>
                <a:gd name="csX23" fmla="*/ 13661 w 27549"/>
                <a:gd name="csY23" fmla="*/ 21791 h 50165"/>
                <a:gd name="csX24" fmla="*/ 25272 w 27549"/>
                <a:gd name="csY24" fmla="*/ 21791 h 501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27549" h="50165">
                  <a:moveTo>
                    <a:pt x="25272" y="21791"/>
                  </a:moveTo>
                  <a:lnTo>
                    <a:pt x="25272" y="15435"/>
                  </a:lnTo>
                  <a:lnTo>
                    <a:pt x="13888" y="15435"/>
                  </a:lnTo>
                  <a:lnTo>
                    <a:pt x="13888" y="12258"/>
                  </a:lnTo>
                  <a:cubicBezTo>
                    <a:pt x="13888" y="11123"/>
                    <a:pt x="14116" y="10215"/>
                    <a:pt x="14571" y="9307"/>
                  </a:cubicBezTo>
                  <a:cubicBezTo>
                    <a:pt x="15027" y="8399"/>
                    <a:pt x="15710" y="7718"/>
                    <a:pt x="16621" y="7264"/>
                  </a:cubicBezTo>
                  <a:cubicBezTo>
                    <a:pt x="17531" y="6810"/>
                    <a:pt x="18670" y="6583"/>
                    <a:pt x="20263" y="6583"/>
                  </a:cubicBezTo>
                  <a:cubicBezTo>
                    <a:pt x="21174" y="6583"/>
                    <a:pt x="22085" y="6810"/>
                    <a:pt x="22996" y="7264"/>
                  </a:cubicBezTo>
                  <a:cubicBezTo>
                    <a:pt x="23906" y="7718"/>
                    <a:pt x="24589" y="8172"/>
                    <a:pt x="25272" y="8626"/>
                  </a:cubicBezTo>
                  <a:lnTo>
                    <a:pt x="27549" y="2951"/>
                  </a:lnTo>
                  <a:cubicBezTo>
                    <a:pt x="26866" y="2043"/>
                    <a:pt x="25728" y="1362"/>
                    <a:pt x="24134" y="908"/>
                  </a:cubicBezTo>
                  <a:cubicBezTo>
                    <a:pt x="22768" y="227"/>
                    <a:pt x="20946" y="0"/>
                    <a:pt x="19125" y="0"/>
                  </a:cubicBezTo>
                  <a:cubicBezTo>
                    <a:pt x="16621" y="0"/>
                    <a:pt x="14571" y="454"/>
                    <a:pt x="12750" y="1589"/>
                  </a:cubicBezTo>
                  <a:cubicBezTo>
                    <a:pt x="10929" y="2724"/>
                    <a:pt x="9563" y="4086"/>
                    <a:pt x="8424" y="5902"/>
                  </a:cubicBezTo>
                  <a:cubicBezTo>
                    <a:pt x="7286" y="7718"/>
                    <a:pt x="6830" y="9761"/>
                    <a:pt x="6830" y="12258"/>
                  </a:cubicBezTo>
                  <a:lnTo>
                    <a:pt x="6830" y="15435"/>
                  </a:lnTo>
                  <a:lnTo>
                    <a:pt x="0" y="15435"/>
                  </a:lnTo>
                  <a:lnTo>
                    <a:pt x="0" y="21791"/>
                  </a:lnTo>
                  <a:lnTo>
                    <a:pt x="6830" y="21791"/>
                  </a:lnTo>
                  <a:lnTo>
                    <a:pt x="6830" y="50165"/>
                  </a:lnTo>
                  <a:lnTo>
                    <a:pt x="8652" y="50165"/>
                  </a:lnTo>
                  <a:lnTo>
                    <a:pt x="10246" y="50165"/>
                  </a:lnTo>
                  <a:lnTo>
                    <a:pt x="13661" y="50165"/>
                  </a:lnTo>
                  <a:lnTo>
                    <a:pt x="13661" y="21791"/>
                  </a:lnTo>
                  <a:lnTo>
                    <a:pt x="25272" y="21791"/>
                  </a:lnTo>
                  <a:close/>
                </a:path>
              </a:pathLst>
            </a:custGeom>
            <a:solidFill>
              <a:srgbClr val="00457C"/>
            </a:solidFill>
            <a:ln w="2267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E3E1792D-1A06-C836-6374-7C5F6AF166D9}"/>
                </a:ext>
              </a:extLst>
            </p:cNvPr>
            <p:cNvSpPr/>
            <p:nvPr/>
          </p:nvSpPr>
          <p:spPr>
            <a:xfrm>
              <a:off x="6009341" y="3489370"/>
              <a:ext cx="40982" cy="37226"/>
            </a:xfrm>
            <a:custGeom>
              <a:avLst/>
              <a:gdLst>
                <a:gd name="csX0" fmla="*/ 38250 w 40982"/>
                <a:gd name="csY0" fmla="*/ 28147 h 37226"/>
                <a:gd name="csX1" fmla="*/ 40982 w 40982"/>
                <a:gd name="csY1" fmla="*/ 18613 h 37226"/>
                <a:gd name="csX2" fmla="*/ 38250 w 40982"/>
                <a:gd name="csY2" fmla="*/ 9080 h 37226"/>
                <a:gd name="csX3" fmla="*/ 30964 w 40982"/>
                <a:gd name="csY3" fmla="*/ 2497 h 37226"/>
                <a:gd name="csX4" fmla="*/ 20491 w 40982"/>
                <a:gd name="csY4" fmla="*/ 0 h 37226"/>
                <a:gd name="csX5" fmla="*/ 10018 w 40982"/>
                <a:gd name="csY5" fmla="*/ 2497 h 37226"/>
                <a:gd name="csX6" fmla="*/ 2732 w 40982"/>
                <a:gd name="csY6" fmla="*/ 9080 h 37226"/>
                <a:gd name="csX7" fmla="*/ 0 w 40982"/>
                <a:gd name="csY7" fmla="*/ 18613 h 37226"/>
                <a:gd name="csX8" fmla="*/ 2732 w 40982"/>
                <a:gd name="csY8" fmla="*/ 28147 h 37226"/>
                <a:gd name="csX9" fmla="*/ 10018 w 40982"/>
                <a:gd name="csY9" fmla="*/ 34730 h 37226"/>
                <a:gd name="csX10" fmla="*/ 20491 w 40982"/>
                <a:gd name="csY10" fmla="*/ 37227 h 37226"/>
                <a:gd name="csX11" fmla="*/ 30964 w 40982"/>
                <a:gd name="csY11" fmla="*/ 34730 h 37226"/>
                <a:gd name="csX12" fmla="*/ 38250 w 40982"/>
                <a:gd name="csY12" fmla="*/ 28147 h 37226"/>
                <a:gd name="csX13" fmla="*/ 27321 w 40982"/>
                <a:gd name="csY13" fmla="*/ 29055 h 37226"/>
                <a:gd name="csX14" fmla="*/ 20491 w 40982"/>
                <a:gd name="csY14" fmla="*/ 30644 h 37226"/>
                <a:gd name="csX15" fmla="*/ 13661 w 40982"/>
                <a:gd name="csY15" fmla="*/ 29055 h 37226"/>
                <a:gd name="csX16" fmla="*/ 8879 w 40982"/>
                <a:gd name="csY16" fmla="*/ 24742 h 37226"/>
                <a:gd name="csX17" fmla="*/ 7286 w 40982"/>
                <a:gd name="csY17" fmla="*/ 18613 h 37226"/>
                <a:gd name="csX18" fmla="*/ 8879 w 40982"/>
                <a:gd name="csY18" fmla="*/ 12258 h 37226"/>
                <a:gd name="csX19" fmla="*/ 13661 w 40982"/>
                <a:gd name="csY19" fmla="*/ 7945 h 37226"/>
                <a:gd name="csX20" fmla="*/ 20491 w 40982"/>
                <a:gd name="csY20" fmla="*/ 6356 h 37226"/>
                <a:gd name="csX21" fmla="*/ 27321 w 40982"/>
                <a:gd name="csY21" fmla="*/ 7945 h 37226"/>
                <a:gd name="csX22" fmla="*/ 32103 w 40982"/>
                <a:gd name="csY22" fmla="*/ 12258 h 37226"/>
                <a:gd name="csX23" fmla="*/ 33696 w 40982"/>
                <a:gd name="csY23" fmla="*/ 18613 h 37226"/>
                <a:gd name="csX24" fmla="*/ 32103 w 40982"/>
                <a:gd name="csY24" fmla="*/ 24742 h 37226"/>
                <a:gd name="csX25" fmla="*/ 27321 w 40982"/>
                <a:gd name="csY25" fmla="*/ 29055 h 372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40982" h="37226">
                  <a:moveTo>
                    <a:pt x="38250" y="28147"/>
                  </a:moveTo>
                  <a:cubicBezTo>
                    <a:pt x="40071" y="25423"/>
                    <a:pt x="40982" y="22245"/>
                    <a:pt x="40982" y="18613"/>
                  </a:cubicBezTo>
                  <a:cubicBezTo>
                    <a:pt x="40982" y="14981"/>
                    <a:pt x="40071" y="11804"/>
                    <a:pt x="38250" y="9080"/>
                  </a:cubicBezTo>
                  <a:cubicBezTo>
                    <a:pt x="36429" y="6356"/>
                    <a:pt x="34152" y="4086"/>
                    <a:pt x="30964" y="2497"/>
                  </a:cubicBezTo>
                  <a:cubicBezTo>
                    <a:pt x="28004" y="908"/>
                    <a:pt x="24362" y="0"/>
                    <a:pt x="20491" y="0"/>
                  </a:cubicBezTo>
                  <a:cubicBezTo>
                    <a:pt x="16621" y="0"/>
                    <a:pt x="12978" y="908"/>
                    <a:pt x="10018" y="2497"/>
                  </a:cubicBezTo>
                  <a:cubicBezTo>
                    <a:pt x="7058" y="4086"/>
                    <a:pt x="4554" y="6356"/>
                    <a:pt x="2732" y="9080"/>
                  </a:cubicBezTo>
                  <a:cubicBezTo>
                    <a:pt x="911" y="11804"/>
                    <a:pt x="0" y="14981"/>
                    <a:pt x="0" y="18613"/>
                  </a:cubicBezTo>
                  <a:cubicBezTo>
                    <a:pt x="0" y="22245"/>
                    <a:pt x="911" y="25423"/>
                    <a:pt x="2732" y="28147"/>
                  </a:cubicBezTo>
                  <a:cubicBezTo>
                    <a:pt x="4554" y="30871"/>
                    <a:pt x="6830" y="33141"/>
                    <a:pt x="10018" y="34730"/>
                  </a:cubicBezTo>
                  <a:cubicBezTo>
                    <a:pt x="12978" y="36319"/>
                    <a:pt x="16621" y="37227"/>
                    <a:pt x="20491" y="37227"/>
                  </a:cubicBezTo>
                  <a:cubicBezTo>
                    <a:pt x="24362" y="37227"/>
                    <a:pt x="28004" y="36319"/>
                    <a:pt x="30964" y="34730"/>
                  </a:cubicBezTo>
                  <a:cubicBezTo>
                    <a:pt x="33924" y="33141"/>
                    <a:pt x="36429" y="30871"/>
                    <a:pt x="38250" y="28147"/>
                  </a:cubicBezTo>
                  <a:close/>
                  <a:moveTo>
                    <a:pt x="27321" y="29055"/>
                  </a:moveTo>
                  <a:cubicBezTo>
                    <a:pt x="25272" y="30190"/>
                    <a:pt x="22996" y="30644"/>
                    <a:pt x="20491" y="30644"/>
                  </a:cubicBezTo>
                  <a:cubicBezTo>
                    <a:pt x="17987" y="30644"/>
                    <a:pt x="15710" y="30190"/>
                    <a:pt x="13661" y="29055"/>
                  </a:cubicBezTo>
                  <a:cubicBezTo>
                    <a:pt x="11612" y="27920"/>
                    <a:pt x="10018" y="26558"/>
                    <a:pt x="8879" y="24742"/>
                  </a:cubicBezTo>
                  <a:cubicBezTo>
                    <a:pt x="7741" y="22926"/>
                    <a:pt x="7058" y="20883"/>
                    <a:pt x="7286" y="18613"/>
                  </a:cubicBezTo>
                  <a:cubicBezTo>
                    <a:pt x="7286" y="16343"/>
                    <a:pt x="7741" y="14073"/>
                    <a:pt x="8879" y="12258"/>
                  </a:cubicBezTo>
                  <a:cubicBezTo>
                    <a:pt x="10018" y="10442"/>
                    <a:pt x="11612" y="9080"/>
                    <a:pt x="13661" y="7945"/>
                  </a:cubicBezTo>
                  <a:cubicBezTo>
                    <a:pt x="15710" y="6810"/>
                    <a:pt x="17987" y="6356"/>
                    <a:pt x="20491" y="6356"/>
                  </a:cubicBezTo>
                  <a:cubicBezTo>
                    <a:pt x="22996" y="6356"/>
                    <a:pt x="25272" y="6810"/>
                    <a:pt x="27321" y="7945"/>
                  </a:cubicBezTo>
                  <a:cubicBezTo>
                    <a:pt x="29371" y="9080"/>
                    <a:pt x="30964" y="10442"/>
                    <a:pt x="32103" y="12258"/>
                  </a:cubicBezTo>
                  <a:cubicBezTo>
                    <a:pt x="33241" y="14073"/>
                    <a:pt x="33924" y="16116"/>
                    <a:pt x="33696" y="18613"/>
                  </a:cubicBezTo>
                  <a:cubicBezTo>
                    <a:pt x="33696" y="20883"/>
                    <a:pt x="33241" y="22926"/>
                    <a:pt x="32103" y="24742"/>
                  </a:cubicBezTo>
                  <a:cubicBezTo>
                    <a:pt x="30964" y="26558"/>
                    <a:pt x="29371" y="27920"/>
                    <a:pt x="27321" y="29055"/>
                  </a:cubicBezTo>
                  <a:close/>
                </a:path>
              </a:pathLst>
            </a:custGeom>
            <a:solidFill>
              <a:srgbClr val="00457C"/>
            </a:solidFill>
            <a:ln w="2267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EFA97551-0FA4-EEF0-5497-F59CFE931C6D}"/>
                </a:ext>
              </a:extLst>
            </p:cNvPr>
            <p:cNvSpPr/>
            <p:nvPr/>
          </p:nvSpPr>
          <p:spPr>
            <a:xfrm>
              <a:off x="5977239" y="3489143"/>
              <a:ext cx="25044" cy="36318"/>
            </a:xfrm>
            <a:custGeom>
              <a:avLst/>
              <a:gdLst>
                <a:gd name="csX0" fmla="*/ 19353 w 25044"/>
                <a:gd name="csY0" fmla="*/ 227 h 36318"/>
                <a:gd name="csX1" fmla="*/ 13661 w 25044"/>
                <a:gd name="csY1" fmla="*/ 1589 h 36318"/>
                <a:gd name="csX2" fmla="*/ 8879 w 25044"/>
                <a:gd name="csY2" fmla="*/ 5448 h 36318"/>
                <a:gd name="csX3" fmla="*/ 7058 w 25044"/>
                <a:gd name="csY3" fmla="*/ 7945 h 36318"/>
                <a:gd name="csX4" fmla="*/ 7058 w 25044"/>
                <a:gd name="csY4" fmla="*/ 681 h 36318"/>
                <a:gd name="csX5" fmla="*/ 0 w 25044"/>
                <a:gd name="csY5" fmla="*/ 681 h 36318"/>
                <a:gd name="csX6" fmla="*/ 0 w 25044"/>
                <a:gd name="csY6" fmla="*/ 36319 h 36318"/>
                <a:gd name="csX7" fmla="*/ 7058 w 25044"/>
                <a:gd name="csY7" fmla="*/ 36319 h 36318"/>
                <a:gd name="csX8" fmla="*/ 7058 w 25044"/>
                <a:gd name="csY8" fmla="*/ 17478 h 36318"/>
                <a:gd name="csX9" fmla="*/ 7969 w 25044"/>
                <a:gd name="csY9" fmla="*/ 13619 h 36318"/>
                <a:gd name="csX10" fmla="*/ 10246 w 25044"/>
                <a:gd name="csY10" fmla="*/ 10442 h 36318"/>
                <a:gd name="csX11" fmla="*/ 13661 w 25044"/>
                <a:gd name="csY11" fmla="*/ 8172 h 36318"/>
                <a:gd name="csX12" fmla="*/ 17987 w 25044"/>
                <a:gd name="csY12" fmla="*/ 7264 h 36318"/>
                <a:gd name="csX13" fmla="*/ 20719 w 25044"/>
                <a:gd name="csY13" fmla="*/ 7491 h 36318"/>
                <a:gd name="csX14" fmla="*/ 23223 w 25044"/>
                <a:gd name="csY14" fmla="*/ 8399 h 36318"/>
                <a:gd name="csX15" fmla="*/ 25045 w 25044"/>
                <a:gd name="csY15" fmla="*/ 908 h 36318"/>
                <a:gd name="csX16" fmla="*/ 22540 w 25044"/>
                <a:gd name="csY16" fmla="*/ 0 h 36318"/>
                <a:gd name="csX17" fmla="*/ 19353 w 25044"/>
                <a:gd name="csY17" fmla="*/ 227 h 363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25044" h="36318">
                  <a:moveTo>
                    <a:pt x="19353" y="227"/>
                  </a:moveTo>
                  <a:cubicBezTo>
                    <a:pt x="17304" y="227"/>
                    <a:pt x="15482" y="681"/>
                    <a:pt x="13661" y="1589"/>
                  </a:cubicBezTo>
                  <a:cubicBezTo>
                    <a:pt x="11839" y="2497"/>
                    <a:pt x="10246" y="3859"/>
                    <a:pt x="8879" y="5448"/>
                  </a:cubicBezTo>
                  <a:cubicBezTo>
                    <a:pt x="8196" y="6356"/>
                    <a:pt x="7513" y="7037"/>
                    <a:pt x="7058" y="7945"/>
                  </a:cubicBezTo>
                  <a:lnTo>
                    <a:pt x="7058" y="681"/>
                  </a:lnTo>
                  <a:lnTo>
                    <a:pt x="0" y="681"/>
                  </a:lnTo>
                  <a:lnTo>
                    <a:pt x="0" y="36319"/>
                  </a:lnTo>
                  <a:lnTo>
                    <a:pt x="7058" y="36319"/>
                  </a:lnTo>
                  <a:lnTo>
                    <a:pt x="7058" y="17478"/>
                  </a:lnTo>
                  <a:cubicBezTo>
                    <a:pt x="7058" y="16116"/>
                    <a:pt x="7286" y="14981"/>
                    <a:pt x="7969" y="13619"/>
                  </a:cubicBezTo>
                  <a:cubicBezTo>
                    <a:pt x="8424" y="12485"/>
                    <a:pt x="9335" y="11350"/>
                    <a:pt x="10246" y="10442"/>
                  </a:cubicBezTo>
                  <a:cubicBezTo>
                    <a:pt x="11156" y="9534"/>
                    <a:pt x="12295" y="8626"/>
                    <a:pt x="13661" y="8172"/>
                  </a:cubicBezTo>
                  <a:cubicBezTo>
                    <a:pt x="15027" y="7718"/>
                    <a:pt x="16393" y="7264"/>
                    <a:pt x="17987" y="7264"/>
                  </a:cubicBezTo>
                  <a:cubicBezTo>
                    <a:pt x="18897" y="7264"/>
                    <a:pt x="19808" y="7264"/>
                    <a:pt x="20719" y="7491"/>
                  </a:cubicBezTo>
                  <a:cubicBezTo>
                    <a:pt x="21629" y="7718"/>
                    <a:pt x="22540" y="7945"/>
                    <a:pt x="23223" y="8399"/>
                  </a:cubicBezTo>
                  <a:lnTo>
                    <a:pt x="25045" y="908"/>
                  </a:lnTo>
                  <a:cubicBezTo>
                    <a:pt x="24362" y="454"/>
                    <a:pt x="23679" y="227"/>
                    <a:pt x="22540" y="0"/>
                  </a:cubicBezTo>
                  <a:cubicBezTo>
                    <a:pt x="21629" y="227"/>
                    <a:pt x="20491" y="227"/>
                    <a:pt x="19353" y="227"/>
                  </a:cubicBezTo>
                  <a:close/>
                </a:path>
              </a:pathLst>
            </a:custGeom>
            <a:solidFill>
              <a:srgbClr val="00457C"/>
            </a:solidFill>
            <a:ln w="2267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44" name="Freeform 43">
              <a:extLst>
                <a:ext uri="{FF2B5EF4-FFF2-40B4-BE49-F238E27FC236}">
                  <a16:creationId xmlns:a16="http://schemas.microsoft.com/office/drawing/2014/main" id="{1A93C5EA-FC07-2DEE-1032-CBBBF1F45434}"/>
                </a:ext>
              </a:extLst>
            </p:cNvPr>
            <p:cNvSpPr/>
            <p:nvPr/>
          </p:nvSpPr>
          <p:spPr>
            <a:xfrm>
              <a:off x="6062846" y="3489370"/>
              <a:ext cx="39160" cy="51072"/>
            </a:xfrm>
            <a:custGeom>
              <a:avLst/>
              <a:gdLst>
                <a:gd name="csX0" fmla="*/ 36884 w 39160"/>
                <a:gd name="csY0" fmla="*/ 27920 h 51072"/>
                <a:gd name="csX1" fmla="*/ 39161 w 39160"/>
                <a:gd name="csY1" fmla="*/ 18386 h 51072"/>
                <a:gd name="csX2" fmla="*/ 36884 w 39160"/>
                <a:gd name="csY2" fmla="*/ 8853 h 51072"/>
                <a:gd name="csX3" fmla="*/ 30281 w 39160"/>
                <a:gd name="csY3" fmla="*/ 2270 h 51072"/>
                <a:gd name="csX4" fmla="*/ 20491 w 39160"/>
                <a:gd name="csY4" fmla="*/ 0 h 51072"/>
                <a:gd name="csX5" fmla="*/ 13888 w 39160"/>
                <a:gd name="csY5" fmla="*/ 1135 h 51072"/>
                <a:gd name="csX6" fmla="*/ 8652 w 39160"/>
                <a:gd name="csY6" fmla="*/ 4313 h 51072"/>
                <a:gd name="csX7" fmla="*/ 7058 w 39160"/>
                <a:gd name="csY7" fmla="*/ 5902 h 51072"/>
                <a:gd name="csX8" fmla="*/ 7058 w 39160"/>
                <a:gd name="csY8" fmla="*/ 454 h 51072"/>
                <a:gd name="csX9" fmla="*/ 0 w 39160"/>
                <a:gd name="csY9" fmla="*/ 454 h 51072"/>
                <a:gd name="csX10" fmla="*/ 0 w 39160"/>
                <a:gd name="csY10" fmla="*/ 51073 h 51072"/>
                <a:gd name="csX11" fmla="*/ 7058 w 39160"/>
                <a:gd name="csY11" fmla="*/ 51073 h 51072"/>
                <a:gd name="csX12" fmla="*/ 7058 w 39160"/>
                <a:gd name="csY12" fmla="*/ 31325 h 51072"/>
                <a:gd name="csX13" fmla="*/ 8196 w 39160"/>
                <a:gd name="csY13" fmla="*/ 32233 h 51072"/>
                <a:gd name="csX14" fmla="*/ 13888 w 39160"/>
                <a:gd name="csY14" fmla="*/ 35638 h 51072"/>
                <a:gd name="csX15" fmla="*/ 20946 w 39160"/>
                <a:gd name="csY15" fmla="*/ 37000 h 51072"/>
                <a:gd name="csX16" fmla="*/ 30509 w 39160"/>
                <a:gd name="csY16" fmla="*/ 34503 h 51072"/>
                <a:gd name="csX17" fmla="*/ 36884 w 39160"/>
                <a:gd name="csY17" fmla="*/ 27920 h 51072"/>
                <a:gd name="csX18" fmla="*/ 26183 w 39160"/>
                <a:gd name="csY18" fmla="*/ 29055 h 51072"/>
                <a:gd name="csX19" fmla="*/ 19580 w 39160"/>
                <a:gd name="csY19" fmla="*/ 30644 h 51072"/>
                <a:gd name="csX20" fmla="*/ 12978 w 39160"/>
                <a:gd name="csY20" fmla="*/ 29055 h 51072"/>
                <a:gd name="csX21" fmla="*/ 8424 w 39160"/>
                <a:gd name="csY21" fmla="*/ 24742 h 51072"/>
                <a:gd name="csX22" fmla="*/ 6830 w 39160"/>
                <a:gd name="csY22" fmla="*/ 18613 h 51072"/>
                <a:gd name="csX23" fmla="*/ 8424 w 39160"/>
                <a:gd name="csY23" fmla="*/ 12485 h 51072"/>
                <a:gd name="csX24" fmla="*/ 12978 w 39160"/>
                <a:gd name="csY24" fmla="*/ 8172 h 51072"/>
                <a:gd name="csX25" fmla="*/ 19580 w 39160"/>
                <a:gd name="csY25" fmla="*/ 6583 h 51072"/>
                <a:gd name="csX26" fmla="*/ 26183 w 39160"/>
                <a:gd name="csY26" fmla="*/ 8172 h 51072"/>
                <a:gd name="csX27" fmla="*/ 30737 w 39160"/>
                <a:gd name="csY27" fmla="*/ 12485 h 51072"/>
                <a:gd name="csX28" fmla="*/ 32330 w 39160"/>
                <a:gd name="csY28" fmla="*/ 18613 h 51072"/>
                <a:gd name="csX29" fmla="*/ 30737 w 39160"/>
                <a:gd name="csY29" fmla="*/ 24742 h 51072"/>
                <a:gd name="csX30" fmla="*/ 26183 w 39160"/>
                <a:gd name="csY30" fmla="*/ 29055 h 510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</a:cxnLst>
              <a:rect l="l" t="t" r="r" b="b"/>
              <a:pathLst>
                <a:path w="39160" h="51072">
                  <a:moveTo>
                    <a:pt x="36884" y="27920"/>
                  </a:moveTo>
                  <a:cubicBezTo>
                    <a:pt x="38478" y="25196"/>
                    <a:pt x="39161" y="22018"/>
                    <a:pt x="39161" y="18386"/>
                  </a:cubicBezTo>
                  <a:cubicBezTo>
                    <a:pt x="39161" y="14754"/>
                    <a:pt x="38250" y="11577"/>
                    <a:pt x="36884" y="8853"/>
                  </a:cubicBezTo>
                  <a:cubicBezTo>
                    <a:pt x="35290" y="6129"/>
                    <a:pt x="33013" y="3859"/>
                    <a:pt x="30281" y="2270"/>
                  </a:cubicBezTo>
                  <a:cubicBezTo>
                    <a:pt x="27549" y="681"/>
                    <a:pt x="24362" y="0"/>
                    <a:pt x="20491" y="0"/>
                  </a:cubicBezTo>
                  <a:cubicBezTo>
                    <a:pt x="18214" y="0"/>
                    <a:pt x="15938" y="454"/>
                    <a:pt x="13888" y="1135"/>
                  </a:cubicBezTo>
                  <a:cubicBezTo>
                    <a:pt x="11839" y="2043"/>
                    <a:pt x="10018" y="2951"/>
                    <a:pt x="8652" y="4313"/>
                  </a:cubicBezTo>
                  <a:cubicBezTo>
                    <a:pt x="7969" y="4767"/>
                    <a:pt x="7513" y="5448"/>
                    <a:pt x="7058" y="5902"/>
                  </a:cubicBezTo>
                  <a:lnTo>
                    <a:pt x="7058" y="454"/>
                  </a:lnTo>
                  <a:lnTo>
                    <a:pt x="0" y="454"/>
                  </a:lnTo>
                  <a:lnTo>
                    <a:pt x="0" y="51073"/>
                  </a:lnTo>
                  <a:lnTo>
                    <a:pt x="7058" y="51073"/>
                  </a:lnTo>
                  <a:lnTo>
                    <a:pt x="7058" y="31325"/>
                  </a:lnTo>
                  <a:cubicBezTo>
                    <a:pt x="7286" y="31552"/>
                    <a:pt x="7741" y="32006"/>
                    <a:pt x="8196" y="32233"/>
                  </a:cubicBezTo>
                  <a:cubicBezTo>
                    <a:pt x="9790" y="33595"/>
                    <a:pt x="11612" y="34730"/>
                    <a:pt x="13888" y="35638"/>
                  </a:cubicBezTo>
                  <a:cubicBezTo>
                    <a:pt x="16165" y="36546"/>
                    <a:pt x="18442" y="37000"/>
                    <a:pt x="20946" y="37000"/>
                  </a:cubicBezTo>
                  <a:cubicBezTo>
                    <a:pt x="24589" y="37000"/>
                    <a:pt x="27777" y="36092"/>
                    <a:pt x="30509" y="34503"/>
                  </a:cubicBezTo>
                  <a:cubicBezTo>
                    <a:pt x="33013" y="32914"/>
                    <a:pt x="35290" y="30871"/>
                    <a:pt x="36884" y="27920"/>
                  </a:cubicBezTo>
                  <a:close/>
                  <a:moveTo>
                    <a:pt x="26183" y="29055"/>
                  </a:moveTo>
                  <a:cubicBezTo>
                    <a:pt x="24362" y="30190"/>
                    <a:pt x="22085" y="30644"/>
                    <a:pt x="19580" y="30644"/>
                  </a:cubicBezTo>
                  <a:cubicBezTo>
                    <a:pt x="17076" y="30644"/>
                    <a:pt x="14799" y="30190"/>
                    <a:pt x="12978" y="29055"/>
                  </a:cubicBezTo>
                  <a:cubicBezTo>
                    <a:pt x="11156" y="27920"/>
                    <a:pt x="9562" y="26558"/>
                    <a:pt x="8424" y="24742"/>
                  </a:cubicBezTo>
                  <a:cubicBezTo>
                    <a:pt x="7286" y="22926"/>
                    <a:pt x="6830" y="20883"/>
                    <a:pt x="6830" y="18613"/>
                  </a:cubicBezTo>
                  <a:cubicBezTo>
                    <a:pt x="6830" y="16343"/>
                    <a:pt x="7286" y="14300"/>
                    <a:pt x="8424" y="12485"/>
                  </a:cubicBezTo>
                  <a:cubicBezTo>
                    <a:pt x="9562" y="10669"/>
                    <a:pt x="11156" y="9307"/>
                    <a:pt x="12978" y="8172"/>
                  </a:cubicBezTo>
                  <a:cubicBezTo>
                    <a:pt x="14799" y="7037"/>
                    <a:pt x="17076" y="6583"/>
                    <a:pt x="19580" y="6583"/>
                  </a:cubicBezTo>
                  <a:cubicBezTo>
                    <a:pt x="22085" y="6583"/>
                    <a:pt x="24362" y="7037"/>
                    <a:pt x="26183" y="8172"/>
                  </a:cubicBezTo>
                  <a:cubicBezTo>
                    <a:pt x="28004" y="9307"/>
                    <a:pt x="29598" y="10669"/>
                    <a:pt x="30737" y="12485"/>
                  </a:cubicBezTo>
                  <a:cubicBezTo>
                    <a:pt x="31875" y="14300"/>
                    <a:pt x="32330" y="16343"/>
                    <a:pt x="32330" y="18613"/>
                  </a:cubicBezTo>
                  <a:cubicBezTo>
                    <a:pt x="32330" y="20883"/>
                    <a:pt x="31875" y="22926"/>
                    <a:pt x="30737" y="24742"/>
                  </a:cubicBezTo>
                  <a:cubicBezTo>
                    <a:pt x="29598" y="26558"/>
                    <a:pt x="28232" y="27920"/>
                    <a:pt x="26183" y="29055"/>
                  </a:cubicBezTo>
                  <a:close/>
                </a:path>
              </a:pathLst>
            </a:custGeom>
            <a:solidFill>
              <a:srgbClr val="00457C"/>
            </a:solidFill>
            <a:ln w="2267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C4AEBD4C-F4B8-CCC5-D90A-F7DE022AEB3D}"/>
                </a:ext>
              </a:extLst>
            </p:cNvPr>
            <p:cNvSpPr/>
            <p:nvPr/>
          </p:nvSpPr>
          <p:spPr>
            <a:xfrm>
              <a:off x="6111569" y="3489143"/>
              <a:ext cx="38933" cy="37226"/>
            </a:xfrm>
            <a:custGeom>
              <a:avLst/>
              <a:gdLst>
                <a:gd name="csX0" fmla="*/ 21174 w 38933"/>
                <a:gd name="csY0" fmla="*/ 37227 h 37226"/>
                <a:gd name="csX1" fmla="*/ 27321 w 38933"/>
                <a:gd name="csY1" fmla="*/ 36546 h 37226"/>
                <a:gd name="csX2" fmla="*/ 33013 w 38933"/>
                <a:gd name="csY2" fmla="*/ 34503 h 37226"/>
                <a:gd name="csX3" fmla="*/ 37339 w 38933"/>
                <a:gd name="csY3" fmla="*/ 31779 h 37226"/>
                <a:gd name="csX4" fmla="*/ 33924 w 38933"/>
                <a:gd name="csY4" fmla="*/ 26785 h 37226"/>
                <a:gd name="csX5" fmla="*/ 28688 w 38933"/>
                <a:gd name="csY5" fmla="*/ 29736 h 37226"/>
                <a:gd name="csX6" fmla="*/ 22085 w 38933"/>
                <a:gd name="csY6" fmla="*/ 30871 h 37226"/>
                <a:gd name="csX7" fmla="*/ 14344 w 38933"/>
                <a:gd name="csY7" fmla="*/ 29282 h 37226"/>
                <a:gd name="csX8" fmla="*/ 9107 w 38933"/>
                <a:gd name="csY8" fmla="*/ 24969 h 37226"/>
                <a:gd name="csX9" fmla="*/ 7286 w 38933"/>
                <a:gd name="csY9" fmla="*/ 20656 h 37226"/>
                <a:gd name="csX10" fmla="*/ 38933 w 38933"/>
                <a:gd name="csY10" fmla="*/ 20656 h 37226"/>
                <a:gd name="csX11" fmla="*/ 38933 w 38933"/>
                <a:gd name="csY11" fmla="*/ 17478 h 37226"/>
                <a:gd name="csX12" fmla="*/ 37567 w 38933"/>
                <a:gd name="csY12" fmla="*/ 10442 h 37226"/>
                <a:gd name="csX13" fmla="*/ 33696 w 38933"/>
                <a:gd name="csY13" fmla="*/ 4994 h 37226"/>
                <a:gd name="csX14" fmla="*/ 27777 w 38933"/>
                <a:gd name="csY14" fmla="*/ 1362 h 37226"/>
                <a:gd name="csX15" fmla="*/ 20491 w 38933"/>
                <a:gd name="csY15" fmla="*/ 0 h 37226"/>
                <a:gd name="csX16" fmla="*/ 12522 w 38933"/>
                <a:gd name="csY16" fmla="*/ 1362 h 37226"/>
                <a:gd name="csX17" fmla="*/ 5920 w 38933"/>
                <a:gd name="csY17" fmla="*/ 5221 h 37226"/>
                <a:gd name="csX18" fmla="*/ 1594 w 38933"/>
                <a:gd name="csY18" fmla="*/ 11123 h 37226"/>
                <a:gd name="csX19" fmla="*/ 0 w 38933"/>
                <a:gd name="csY19" fmla="*/ 18840 h 37226"/>
                <a:gd name="csX20" fmla="*/ 2732 w 38933"/>
                <a:gd name="csY20" fmla="*/ 28147 h 37226"/>
                <a:gd name="csX21" fmla="*/ 10246 w 38933"/>
                <a:gd name="csY21" fmla="*/ 34503 h 37226"/>
                <a:gd name="csX22" fmla="*/ 21174 w 38933"/>
                <a:gd name="csY22" fmla="*/ 37227 h 37226"/>
                <a:gd name="csX23" fmla="*/ 13433 w 38933"/>
                <a:gd name="csY23" fmla="*/ 7945 h 37226"/>
                <a:gd name="csX24" fmla="*/ 20491 w 38933"/>
                <a:gd name="csY24" fmla="*/ 6583 h 37226"/>
                <a:gd name="csX25" fmla="*/ 25728 w 38933"/>
                <a:gd name="csY25" fmla="*/ 7718 h 37226"/>
                <a:gd name="csX26" fmla="*/ 29826 w 38933"/>
                <a:gd name="csY26" fmla="*/ 10442 h 37226"/>
                <a:gd name="csX27" fmla="*/ 31647 w 38933"/>
                <a:gd name="csY27" fmla="*/ 14527 h 37226"/>
                <a:gd name="csX28" fmla="*/ 31647 w 38933"/>
                <a:gd name="csY28" fmla="*/ 15208 h 37226"/>
                <a:gd name="csX29" fmla="*/ 7286 w 38933"/>
                <a:gd name="csY29" fmla="*/ 15208 h 37226"/>
                <a:gd name="csX30" fmla="*/ 8652 w 38933"/>
                <a:gd name="csY30" fmla="*/ 11804 h 37226"/>
                <a:gd name="csX31" fmla="*/ 13433 w 38933"/>
                <a:gd name="csY31" fmla="*/ 7945 h 372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38933" h="37226">
                  <a:moveTo>
                    <a:pt x="21174" y="37227"/>
                  </a:moveTo>
                  <a:cubicBezTo>
                    <a:pt x="23223" y="37227"/>
                    <a:pt x="25272" y="37000"/>
                    <a:pt x="27321" y="36546"/>
                  </a:cubicBezTo>
                  <a:cubicBezTo>
                    <a:pt x="29371" y="36092"/>
                    <a:pt x="31192" y="35411"/>
                    <a:pt x="33013" y="34503"/>
                  </a:cubicBezTo>
                  <a:cubicBezTo>
                    <a:pt x="34835" y="33595"/>
                    <a:pt x="36201" y="32687"/>
                    <a:pt x="37339" y="31779"/>
                  </a:cubicBezTo>
                  <a:lnTo>
                    <a:pt x="33924" y="26785"/>
                  </a:lnTo>
                  <a:cubicBezTo>
                    <a:pt x="32330" y="28147"/>
                    <a:pt x="30509" y="29055"/>
                    <a:pt x="28688" y="29736"/>
                  </a:cubicBezTo>
                  <a:cubicBezTo>
                    <a:pt x="26866" y="30417"/>
                    <a:pt x="24589" y="30871"/>
                    <a:pt x="22085" y="30871"/>
                  </a:cubicBezTo>
                  <a:cubicBezTo>
                    <a:pt x="19125" y="30871"/>
                    <a:pt x="16621" y="30417"/>
                    <a:pt x="14344" y="29282"/>
                  </a:cubicBezTo>
                  <a:cubicBezTo>
                    <a:pt x="12067" y="28374"/>
                    <a:pt x="10246" y="26785"/>
                    <a:pt x="9107" y="24969"/>
                  </a:cubicBezTo>
                  <a:cubicBezTo>
                    <a:pt x="8196" y="23607"/>
                    <a:pt x="7513" y="22245"/>
                    <a:pt x="7286" y="20656"/>
                  </a:cubicBezTo>
                  <a:lnTo>
                    <a:pt x="38933" y="20656"/>
                  </a:lnTo>
                  <a:lnTo>
                    <a:pt x="38933" y="17478"/>
                  </a:lnTo>
                  <a:cubicBezTo>
                    <a:pt x="38933" y="14981"/>
                    <a:pt x="38478" y="12711"/>
                    <a:pt x="37567" y="10442"/>
                  </a:cubicBezTo>
                  <a:cubicBezTo>
                    <a:pt x="36656" y="8399"/>
                    <a:pt x="35290" y="6583"/>
                    <a:pt x="33696" y="4994"/>
                  </a:cubicBezTo>
                  <a:cubicBezTo>
                    <a:pt x="32103" y="3405"/>
                    <a:pt x="30054" y="2270"/>
                    <a:pt x="27777" y="1362"/>
                  </a:cubicBezTo>
                  <a:cubicBezTo>
                    <a:pt x="25500" y="454"/>
                    <a:pt x="22996" y="0"/>
                    <a:pt x="20491" y="0"/>
                  </a:cubicBezTo>
                  <a:cubicBezTo>
                    <a:pt x="17531" y="0"/>
                    <a:pt x="15027" y="454"/>
                    <a:pt x="12522" y="1362"/>
                  </a:cubicBezTo>
                  <a:cubicBezTo>
                    <a:pt x="10018" y="2270"/>
                    <a:pt x="7741" y="3632"/>
                    <a:pt x="5920" y="5221"/>
                  </a:cubicBezTo>
                  <a:cubicBezTo>
                    <a:pt x="4098" y="6810"/>
                    <a:pt x="2732" y="8853"/>
                    <a:pt x="1594" y="11123"/>
                  </a:cubicBezTo>
                  <a:cubicBezTo>
                    <a:pt x="455" y="13392"/>
                    <a:pt x="0" y="16116"/>
                    <a:pt x="0" y="18840"/>
                  </a:cubicBezTo>
                  <a:cubicBezTo>
                    <a:pt x="0" y="22472"/>
                    <a:pt x="911" y="25423"/>
                    <a:pt x="2732" y="28147"/>
                  </a:cubicBezTo>
                  <a:cubicBezTo>
                    <a:pt x="4554" y="30871"/>
                    <a:pt x="7058" y="32914"/>
                    <a:pt x="10246" y="34503"/>
                  </a:cubicBezTo>
                  <a:cubicBezTo>
                    <a:pt x="13433" y="36546"/>
                    <a:pt x="17076" y="37227"/>
                    <a:pt x="21174" y="37227"/>
                  </a:cubicBezTo>
                  <a:close/>
                  <a:moveTo>
                    <a:pt x="13433" y="7945"/>
                  </a:moveTo>
                  <a:cubicBezTo>
                    <a:pt x="15482" y="7037"/>
                    <a:pt x="17759" y="6583"/>
                    <a:pt x="20491" y="6583"/>
                  </a:cubicBezTo>
                  <a:cubicBezTo>
                    <a:pt x="22312" y="6583"/>
                    <a:pt x="24134" y="6810"/>
                    <a:pt x="25728" y="7718"/>
                  </a:cubicBezTo>
                  <a:cubicBezTo>
                    <a:pt x="27321" y="8399"/>
                    <a:pt x="28688" y="9307"/>
                    <a:pt x="29826" y="10442"/>
                  </a:cubicBezTo>
                  <a:cubicBezTo>
                    <a:pt x="30964" y="11577"/>
                    <a:pt x="31647" y="12938"/>
                    <a:pt x="31647" y="14527"/>
                  </a:cubicBezTo>
                  <a:lnTo>
                    <a:pt x="31647" y="15208"/>
                  </a:lnTo>
                  <a:lnTo>
                    <a:pt x="7286" y="15208"/>
                  </a:lnTo>
                  <a:cubicBezTo>
                    <a:pt x="7513" y="14073"/>
                    <a:pt x="7969" y="12938"/>
                    <a:pt x="8652" y="11804"/>
                  </a:cubicBezTo>
                  <a:cubicBezTo>
                    <a:pt x="9790" y="9988"/>
                    <a:pt x="11384" y="8626"/>
                    <a:pt x="13433" y="7945"/>
                  </a:cubicBezTo>
                  <a:close/>
                </a:path>
              </a:pathLst>
            </a:custGeom>
            <a:solidFill>
              <a:srgbClr val="00457C"/>
            </a:solidFill>
            <a:ln w="2267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17BEA752-27F4-DEAE-322B-48F36AD47499}"/>
                </a:ext>
              </a:extLst>
            </p:cNvPr>
            <p:cNvSpPr/>
            <p:nvPr/>
          </p:nvSpPr>
          <p:spPr>
            <a:xfrm>
              <a:off x="5657350" y="3489143"/>
              <a:ext cx="35973" cy="37226"/>
            </a:xfrm>
            <a:custGeom>
              <a:avLst/>
              <a:gdLst>
                <a:gd name="csX0" fmla="*/ 13205 w 35973"/>
                <a:gd name="csY0" fmla="*/ 8172 h 37226"/>
                <a:gd name="csX1" fmla="*/ 19808 w 35973"/>
                <a:gd name="csY1" fmla="*/ 6583 h 37226"/>
                <a:gd name="csX2" fmla="*/ 24362 w 35973"/>
                <a:gd name="csY2" fmla="*/ 7264 h 37226"/>
                <a:gd name="csX3" fmla="*/ 28688 w 35973"/>
                <a:gd name="csY3" fmla="*/ 9307 h 37226"/>
                <a:gd name="csX4" fmla="*/ 32103 w 35973"/>
                <a:gd name="csY4" fmla="*/ 12258 h 37226"/>
                <a:gd name="csX5" fmla="*/ 35973 w 35973"/>
                <a:gd name="csY5" fmla="*/ 7037 h 37226"/>
                <a:gd name="csX6" fmla="*/ 28915 w 35973"/>
                <a:gd name="csY6" fmla="*/ 1816 h 37226"/>
                <a:gd name="csX7" fmla="*/ 19125 w 35973"/>
                <a:gd name="csY7" fmla="*/ 0 h 37226"/>
                <a:gd name="csX8" fmla="*/ 9335 w 35973"/>
                <a:gd name="csY8" fmla="*/ 2497 h 37226"/>
                <a:gd name="csX9" fmla="*/ 2504 w 35973"/>
                <a:gd name="csY9" fmla="*/ 9080 h 37226"/>
                <a:gd name="csX10" fmla="*/ 0 w 35973"/>
                <a:gd name="csY10" fmla="*/ 18613 h 37226"/>
                <a:gd name="csX11" fmla="*/ 2504 w 35973"/>
                <a:gd name="csY11" fmla="*/ 28147 h 37226"/>
                <a:gd name="csX12" fmla="*/ 9335 w 35973"/>
                <a:gd name="csY12" fmla="*/ 34730 h 37226"/>
                <a:gd name="csX13" fmla="*/ 19125 w 35973"/>
                <a:gd name="csY13" fmla="*/ 37227 h 37226"/>
                <a:gd name="csX14" fmla="*/ 28688 w 35973"/>
                <a:gd name="csY14" fmla="*/ 35411 h 37226"/>
                <a:gd name="csX15" fmla="*/ 35973 w 35973"/>
                <a:gd name="csY15" fmla="*/ 30871 h 37226"/>
                <a:gd name="csX16" fmla="*/ 32103 w 35973"/>
                <a:gd name="csY16" fmla="*/ 25877 h 37226"/>
                <a:gd name="csX17" fmla="*/ 28688 w 35973"/>
                <a:gd name="csY17" fmla="*/ 28601 h 37226"/>
                <a:gd name="csX18" fmla="*/ 24589 w 35973"/>
                <a:gd name="csY18" fmla="*/ 30417 h 37226"/>
                <a:gd name="csX19" fmla="*/ 19808 w 35973"/>
                <a:gd name="csY19" fmla="*/ 31098 h 37226"/>
                <a:gd name="csX20" fmla="*/ 13433 w 35973"/>
                <a:gd name="csY20" fmla="*/ 29509 h 37226"/>
                <a:gd name="csX21" fmla="*/ 8879 w 35973"/>
                <a:gd name="csY21" fmla="*/ 25196 h 37226"/>
                <a:gd name="csX22" fmla="*/ 7058 w 35973"/>
                <a:gd name="csY22" fmla="*/ 19067 h 37226"/>
                <a:gd name="csX23" fmla="*/ 8652 w 35973"/>
                <a:gd name="csY23" fmla="*/ 12711 h 37226"/>
                <a:gd name="csX24" fmla="*/ 13205 w 35973"/>
                <a:gd name="csY24" fmla="*/ 8172 h 372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35973" h="37226">
                  <a:moveTo>
                    <a:pt x="13205" y="8172"/>
                  </a:moveTo>
                  <a:cubicBezTo>
                    <a:pt x="15027" y="7037"/>
                    <a:pt x="17304" y="6583"/>
                    <a:pt x="19808" y="6583"/>
                  </a:cubicBezTo>
                  <a:cubicBezTo>
                    <a:pt x="21402" y="6583"/>
                    <a:pt x="22768" y="6810"/>
                    <a:pt x="24362" y="7264"/>
                  </a:cubicBezTo>
                  <a:cubicBezTo>
                    <a:pt x="25955" y="7718"/>
                    <a:pt x="27321" y="8399"/>
                    <a:pt x="28688" y="9307"/>
                  </a:cubicBezTo>
                  <a:cubicBezTo>
                    <a:pt x="30054" y="10215"/>
                    <a:pt x="31192" y="11123"/>
                    <a:pt x="32103" y="12258"/>
                  </a:cubicBezTo>
                  <a:lnTo>
                    <a:pt x="35973" y="7037"/>
                  </a:lnTo>
                  <a:cubicBezTo>
                    <a:pt x="34379" y="4767"/>
                    <a:pt x="32103" y="3178"/>
                    <a:pt x="28915" y="1816"/>
                  </a:cubicBezTo>
                  <a:cubicBezTo>
                    <a:pt x="25955" y="454"/>
                    <a:pt x="22540" y="0"/>
                    <a:pt x="19125" y="0"/>
                  </a:cubicBezTo>
                  <a:cubicBezTo>
                    <a:pt x="15482" y="0"/>
                    <a:pt x="12067" y="908"/>
                    <a:pt x="9335" y="2497"/>
                  </a:cubicBezTo>
                  <a:cubicBezTo>
                    <a:pt x="6375" y="4086"/>
                    <a:pt x="4098" y="6356"/>
                    <a:pt x="2504" y="9080"/>
                  </a:cubicBezTo>
                  <a:cubicBezTo>
                    <a:pt x="911" y="11804"/>
                    <a:pt x="0" y="14981"/>
                    <a:pt x="0" y="18613"/>
                  </a:cubicBezTo>
                  <a:cubicBezTo>
                    <a:pt x="0" y="22018"/>
                    <a:pt x="911" y="25196"/>
                    <a:pt x="2504" y="28147"/>
                  </a:cubicBezTo>
                  <a:cubicBezTo>
                    <a:pt x="4098" y="30871"/>
                    <a:pt x="6603" y="33141"/>
                    <a:pt x="9335" y="34730"/>
                  </a:cubicBezTo>
                  <a:cubicBezTo>
                    <a:pt x="12295" y="36319"/>
                    <a:pt x="15482" y="37227"/>
                    <a:pt x="19125" y="37227"/>
                  </a:cubicBezTo>
                  <a:cubicBezTo>
                    <a:pt x="22540" y="37227"/>
                    <a:pt x="25728" y="36546"/>
                    <a:pt x="28688" y="35411"/>
                  </a:cubicBezTo>
                  <a:cubicBezTo>
                    <a:pt x="31647" y="34049"/>
                    <a:pt x="34152" y="32687"/>
                    <a:pt x="35973" y="30871"/>
                  </a:cubicBezTo>
                  <a:lnTo>
                    <a:pt x="32103" y="25877"/>
                  </a:lnTo>
                  <a:cubicBezTo>
                    <a:pt x="30964" y="26785"/>
                    <a:pt x="29826" y="27693"/>
                    <a:pt x="28688" y="28601"/>
                  </a:cubicBezTo>
                  <a:cubicBezTo>
                    <a:pt x="27321" y="29282"/>
                    <a:pt x="25955" y="29963"/>
                    <a:pt x="24589" y="30417"/>
                  </a:cubicBezTo>
                  <a:cubicBezTo>
                    <a:pt x="23223" y="30871"/>
                    <a:pt x="21402" y="31098"/>
                    <a:pt x="19808" y="31098"/>
                  </a:cubicBezTo>
                  <a:cubicBezTo>
                    <a:pt x="17531" y="31098"/>
                    <a:pt x="15254" y="30644"/>
                    <a:pt x="13433" y="29509"/>
                  </a:cubicBezTo>
                  <a:cubicBezTo>
                    <a:pt x="11612" y="28374"/>
                    <a:pt x="10018" y="27012"/>
                    <a:pt x="8879" y="25196"/>
                  </a:cubicBezTo>
                  <a:cubicBezTo>
                    <a:pt x="7741" y="23380"/>
                    <a:pt x="7058" y="21337"/>
                    <a:pt x="7058" y="19067"/>
                  </a:cubicBezTo>
                  <a:cubicBezTo>
                    <a:pt x="7058" y="16797"/>
                    <a:pt x="7513" y="14754"/>
                    <a:pt x="8652" y="12711"/>
                  </a:cubicBezTo>
                  <a:cubicBezTo>
                    <a:pt x="9790" y="10669"/>
                    <a:pt x="11156" y="9080"/>
                    <a:pt x="13205" y="8172"/>
                  </a:cubicBezTo>
                  <a:close/>
                </a:path>
              </a:pathLst>
            </a:custGeom>
            <a:solidFill>
              <a:srgbClr val="00457C"/>
            </a:solidFill>
            <a:ln w="2267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B1A7C456-C2F4-0FF0-108C-161A542A8180}"/>
                </a:ext>
              </a:extLst>
            </p:cNvPr>
            <p:cNvSpPr/>
            <p:nvPr/>
          </p:nvSpPr>
          <p:spPr>
            <a:xfrm>
              <a:off x="5927149" y="3489824"/>
              <a:ext cx="34834" cy="36545"/>
            </a:xfrm>
            <a:custGeom>
              <a:avLst/>
              <a:gdLst>
                <a:gd name="csX0" fmla="*/ 27777 w 34834"/>
                <a:gd name="csY0" fmla="*/ 29963 h 36545"/>
                <a:gd name="csX1" fmla="*/ 27777 w 34834"/>
                <a:gd name="csY1" fmla="*/ 35865 h 36545"/>
                <a:gd name="csX2" fmla="*/ 34835 w 34834"/>
                <a:gd name="csY2" fmla="*/ 35865 h 36545"/>
                <a:gd name="csX3" fmla="*/ 34835 w 34834"/>
                <a:gd name="csY3" fmla="*/ 227 h 36545"/>
                <a:gd name="csX4" fmla="*/ 27777 w 34834"/>
                <a:gd name="csY4" fmla="*/ 227 h 36545"/>
                <a:gd name="csX5" fmla="*/ 27777 w 34834"/>
                <a:gd name="csY5" fmla="*/ 19748 h 36545"/>
                <a:gd name="csX6" fmla="*/ 26866 w 34834"/>
                <a:gd name="csY6" fmla="*/ 24061 h 36545"/>
                <a:gd name="csX7" fmla="*/ 24589 w 34834"/>
                <a:gd name="csY7" fmla="*/ 27239 h 36545"/>
                <a:gd name="csX8" fmla="*/ 21174 w 34834"/>
                <a:gd name="csY8" fmla="*/ 29282 h 36545"/>
                <a:gd name="csX9" fmla="*/ 16848 w 34834"/>
                <a:gd name="csY9" fmla="*/ 29963 h 36545"/>
                <a:gd name="csX10" fmla="*/ 11384 w 34834"/>
                <a:gd name="csY10" fmla="*/ 28601 h 36545"/>
                <a:gd name="csX11" fmla="*/ 8196 w 34834"/>
                <a:gd name="csY11" fmla="*/ 24515 h 36545"/>
                <a:gd name="csX12" fmla="*/ 7058 w 34834"/>
                <a:gd name="csY12" fmla="*/ 18159 h 36545"/>
                <a:gd name="csX13" fmla="*/ 7058 w 34834"/>
                <a:gd name="csY13" fmla="*/ 0 h 36545"/>
                <a:gd name="csX14" fmla="*/ 0 w 34834"/>
                <a:gd name="csY14" fmla="*/ 0 h 36545"/>
                <a:gd name="csX15" fmla="*/ 0 w 34834"/>
                <a:gd name="csY15" fmla="*/ 20429 h 36545"/>
                <a:gd name="csX16" fmla="*/ 1821 w 34834"/>
                <a:gd name="csY16" fmla="*/ 29055 h 36545"/>
                <a:gd name="csX17" fmla="*/ 6603 w 34834"/>
                <a:gd name="csY17" fmla="*/ 34503 h 36545"/>
                <a:gd name="csX18" fmla="*/ 13888 w 34834"/>
                <a:gd name="csY18" fmla="*/ 36546 h 36545"/>
                <a:gd name="csX19" fmla="*/ 20719 w 34834"/>
                <a:gd name="csY19" fmla="*/ 35184 h 36545"/>
                <a:gd name="csX20" fmla="*/ 25955 w 34834"/>
                <a:gd name="csY20" fmla="*/ 31779 h 36545"/>
                <a:gd name="csX21" fmla="*/ 27777 w 34834"/>
                <a:gd name="csY21" fmla="*/ 29963 h 3654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34834" h="36545">
                  <a:moveTo>
                    <a:pt x="27777" y="29963"/>
                  </a:moveTo>
                  <a:lnTo>
                    <a:pt x="27777" y="35865"/>
                  </a:lnTo>
                  <a:lnTo>
                    <a:pt x="34835" y="35865"/>
                  </a:lnTo>
                  <a:lnTo>
                    <a:pt x="34835" y="227"/>
                  </a:lnTo>
                  <a:lnTo>
                    <a:pt x="27777" y="227"/>
                  </a:lnTo>
                  <a:lnTo>
                    <a:pt x="27777" y="19748"/>
                  </a:lnTo>
                  <a:cubicBezTo>
                    <a:pt x="27777" y="21337"/>
                    <a:pt x="27549" y="22699"/>
                    <a:pt x="26866" y="24061"/>
                  </a:cubicBezTo>
                  <a:cubicBezTo>
                    <a:pt x="26183" y="25423"/>
                    <a:pt x="25500" y="26331"/>
                    <a:pt x="24589" y="27239"/>
                  </a:cubicBezTo>
                  <a:cubicBezTo>
                    <a:pt x="23679" y="28147"/>
                    <a:pt x="22540" y="28828"/>
                    <a:pt x="21174" y="29282"/>
                  </a:cubicBezTo>
                  <a:cubicBezTo>
                    <a:pt x="19808" y="29736"/>
                    <a:pt x="18442" y="29963"/>
                    <a:pt x="16848" y="29963"/>
                  </a:cubicBezTo>
                  <a:cubicBezTo>
                    <a:pt x="14799" y="29963"/>
                    <a:pt x="12978" y="29509"/>
                    <a:pt x="11384" y="28601"/>
                  </a:cubicBezTo>
                  <a:cubicBezTo>
                    <a:pt x="10018" y="27693"/>
                    <a:pt x="8879" y="26331"/>
                    <a:pt x="8196" y="24515"/>
                  </a:cubicBezTo>
                  <a:cubicBezTo>
                    <a:pt x="7513" y="22699"/>
                    <a:pt x="7058" y="20656"/>
                    <a:pt x="7058" y="18159"/>
                  </a:cubicBezTo>
                  <a:lnTo>
                    <a:pt x="7058" y="0"/>
                  </a:lnTo>
                  <a:lnTo>
                    <a:pt x="0" y="0"/>
                  </a:lnTo>
                  <a:lnTo>
                    <a:pt x="0" y="20429"/>
                  </a:lnTo>
                  <a:cubicBezTo>
                    <a:pt x="0" y="23834"/>
                    <a:pt x="683" y="26558"/>
                    <a:pt x="1821" y="29055"/>
                  </a:cubicBezTo>
                  <a:cubicBezTo>
                    <a:pt x="2960" y="31325"/>
                    <a:pt x="4554" y="33368"/>
                    <a:pt x="6603" y="34503"/>
                  </a:cubicBezTo>
                  <a:cubicBezTo>
                    <a:pt x="8652" y="35865"/>
                    <a:pt x="11156" y="36546"/>
                    <a:pt x="13888" y="36546"/>
                  </a:cubicBezTo>
                  <a:cubicBezTo>
                    <a:pt x="16393" y="36546"/>
                    <a:pt x="18670" y="36092"/>
                    <a:pt x="20719" y="35184"/>
                  </a:cubicBezTo>
                  <a:cubicBezTo>
                    <a:pt x="22768" y="34276"/>
                    <a:pt x="24589" y="33141"/>
                    <a:pt x="25955" y="31779"/>
                  </a:cubicBezTo>
                  <a:cubicBezTo>
                    <a:pt x="26638" y="31325"/>
                    <a:pt x="27321" y="30644"/>
                    <a:pt x="27777" y="29963"/>
                  </a:cubicBezTo>
                  <a:close/>
                </a:path>
              </a:pathLst>
            </a:custGeom>
            <a:solidFill>
              <a:srgbClr val="00457C"/>
            </a:solidFill>
            <a:ln w="2267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BF2A920A-95FC-468C-27B5-50DF9150D929}"/>
                </a:ext>
              </a:extLst>
            </p:cNvPr>
            <p:cNvSpPr/>
            <p:nvPr/>
          </p:nvSpPr>
          <p:spPr>
            <a:xfrm>
              <a:off x="6160292" y="3489370"/>
              <a:ext cx="39616" cy="36999"/>
            </a:xfrm>
            <a:custGeom>
              <a:avLst/>
              <a:gdLst>
                <a:gd name="csX0" fmla="*/ 28915 w 39616"/>
                <a:gd name="csY0" fmla="*/ 33822 h 36999"/>
                <a:gd name="csX1" fmla="*/ 32558 w 39616"/>
                <a:gd name="csY1" fmla="*/ 30644 h 36999"/>
                <a:gd name="csX2" fmla="*/ 32558 w 39616"/>
                <a:gd name="csY2" fmla="*/ 30417 h 36999"/>
                <a:gd name="csX3" fmla="*/ 32558 w 39616"/>
                <a:gd name="csY3" fmla="*/ 36319 h 36999"/>
                <a:gd name="csX4" fmla="*/ 39616 w 39616"/>
                <a:gd name="csY4" fmla="*/ 36319 h 36999"/>
                <a:gd name="csX5" fmla="*/ 39616 w 39616"/>
                <a:gd name="csY5" fmla="*/ 681 h 36999"/>
                <a:gd name="csX6" fmla="*/ 32558 w 39616"/>
                <a:gd name="csY6" fmla="*/ 681 h 36999"/>
                <a:gd name="csX7" fmla="*/ 32558 w 39616"/>
                <a:gd name="csY7" fmla="*/ 6129 h 36999"/>
                <a:gd name="csX8" fmla="*/ 29598 w 39616"/>
                <a:gd name="csY8" fmla="*/ 3178 h 36999"/>
                <a:gd name="csX9" fmla="*/ 24817 w 39616"/>
                <a:gd name="csY9" fmla="*/ 908 h 36999"/>
                <a:gd name="csX10" fmla="*/ 18670 w 39616"/>
                <a:gd name="csY10" fmla="*/ 0 h 36999"/>
                <a:gd name="csX11" fmla="*/ 9107 w 39616"/>
                <a:gd name="csY11" fmla="*/ 2270 h 36999"/>
                <a:gd name="csX12" fmla="*/ 2504 w 39616"/>
                <a:gd name="csY12" fmla="*/ 8853 h 36999"/>
                <a:gd name="csX13" fmla="*/ 0 w 39616"/>
                <a:gd name="csY13" fmla="*/ 18386 h 36999"/>
                <a:gd name="csX14" fmla="*/ 2277 w 39616"/>
                <a:gd name="csY14" fmla="*/ 27920 h 36999"/>
                <a:gd name="csX15" fmla="*/ 8652 w 39616"/>
                <a:gd name="csY15" fmla="*/ 34503 h 36999"/>
                <a:gd name="csX16" fmla="*/ 17987 w 39616"/>
                <a:gd name="csY16" fmla="*/ 37000 h 36999"/>
                <a:gd name="csX17" fmla="*/ 23679 w 39616"/>
                <a:gd name="csY17" fmla="*/ 36092 h 36999"/>
                <a:gd name="csX18" fmla="*/ 28915 w 39616"/>
                <a:gd name="csY18" fmla="*/ 33822 h 36999"/>
                <a:gd name="csX19" fmla="*/ 13433 w 39616"/>
                <a:gd name="csY19" fmla="*/ 29055 h 36999"/>
                <a:gd name="csX20" fmla="*/ 8879 w 39616"/>
                <a:gd name="csY20" fmla="*/ 24742 h 36999"/>
                <a:gd name="csX21" fmla="*/ 7286 w 39616"/>
                <a:gd name="csY21" fmla="*/ 18386 h 36999"/>
                <a:gd name="csX22" fmla="*/ 8879 w 39616"/>
                <a:gd name="csY22" fmla="*/ 12258 h 36999"/>
                <a:gd name="csX23" fmla="*/ 13433 w 39616"/>
                <a:gd name="csY23" fmla="*/ 7945 h 36999"/>
                <a:gd name="csX24" fmla="*/ 20036 w 39616"/>
                <a:gd name="csY24" fmla="*/ 6356 h 36999"/>
                <a:gd name="csX25" fmla="*/ 26638 w 39616"/>
                <a:gd name="csY25" fmla="*/ 7945 h 36999"/>
                <a:gd name="csX26" fmla="*/ 31192 w 39616"/>
                <a:gd name="csY26" fmla="*/ 12258 h 36999"/>
                <a:gd name="csX27" fmla="*/ 32786 w 39616"/>
                <a:gd name="csY27" fmla="*/ 18386 h 36999"/>
                <a:gd name="csX28" fmla="*/ 31192 w 39616"/>
                <a:gd name="csY28" fmla="*/ 24742 h 36999"/>
                <a:gd name="csX29" fmla="*/ 26638 w 39616"/>
                <a:gd name="csY29" fmla="*/ 29055 h 36999"/>
                <a:gd name="csX30" fmla="*/ 20036 w 39616"/>
                <a:gd name="csY30" fmla="*/ 30644 h 36999"/>
                <a:gd name="csX31" fmla="*/ 13433 w 39616"/>
                <a:gd name="csY31" fmla="*/ 29055 h 369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39616" h="36999">
                  <a:moveTo>
                    <a:pt x="28915" y="33822"/>
                  </a:moveTo>
                  <a:cubicBezTo>
                    <a:pt x="30281" y="32914"/>
                    <a:pt x="31647" y="31779"/>
                    <a:pt x="32558" y="30644"/>
                  </a:cubicBezTo>
                  <a:cubicBezTo>
                    <a:pt x="32558" y="30644"/>
                    <a:pt x="32558" y="30644"/>
                    <a:pt x="32558" y="30417"/>
                  </a:cubicBezTo>
                  <a:lnTo>
                    <a:pt x="32558" y="36319"/>
                  </a:lnTo>
                  <a:lnTo>
                    <a:pt x="39616" y="36319"/>
                  </a:lnTo>
                  <a:lnTo>
                    <a:pt x="39616" y="681"/>
                  </a:lnTo>
                  <a:lnTo>
                    <a:pt x="32558" y="681"/>
                  </a:lnTo>
                  <a:lnTo>
                    <a:pt x="32558" y="6129"/>
                  </a:lnTo>
                  <a:cubicBezTo>
                    <a:pt x="31875" y="4994"/>
                    <a:pt x="30737" y="4086"/>
                    <a:pt x="29598" y="3178"/>
                  </a:cubicBezTo>
                  <a:cubicBezTo>
                    <a:pt x="28232" y="2270"/>
                    <a:pt x="26638" y="1362"/>
                    <a:pt x="24817" y="908"/>
                  </a:cubicBezTo>
                  <a:cubicBezTo>
                    <a:pt x="22996" y="454"/>
                    <a:pt x="20946" y="0"/>
                    <a:pt x="18670" y="0"/>
                  </a:cubicBezTo>
                  <a:cubicBezTo>
                    <a:pt x="15027" y="0"/>
                    <a:pt x="11839" y="908"/>
                    <a:pt x="9107" y="2270"/>
                  </a:cubicBezTo>
                  <a:cubicBezTo>
                    <a:pt x="6375" y="3859"/>
                    <a:pt x="4098" y="6129"/>
                    <a:pt x="2504" y="8853"/>
                  </a:cubicBezTo>
                  <a:cubicBezTo>
                    <a:pt x="911" y="11577"/>
                    <a:pt x="0" y="14754"/>
                    <a:pt x="0" y="18386"/>
                  </a:cubicBezTo>
                  <a:cubicBezTo>
                    <a:pt x="0" y="22018"/>
                    <a:pt x="683" y="25196"/>
                    <a:pt x="2277" y="27920"/>
                  </a:cubicBezTo>
                  <a:cubicBezTo>
                    <a:pt x="3871" y="30644"/>
                    <a:pt x="5920" y="32914"/>
                    <a:pt x="8652" y="34503"/>
                  </a:cubicBezTo>
                  <a:cubicBezTo>
                    <a:pt x="11384" y="36092"/>
                    <a:pt x="14571" y="37000"/>
                    <a:pt x="17987" y="37000"/>
                  </a:cubicBezTo>
                  <a:cubicBezTo>
                    <a:pt x="20036" y="37000"/>
                    <a:pt x="21857" y="36773"/>
                    <a:pt x="23679" y="36092"/>
                  </a:cubicBezTo>
                  <a:cubicBezTo>
                    <a:pt x="25728" y="35638"/>
                    <a:pt x="27549" y="34730"/>
                    <a:pt x="28915" y="33822"/>
                  </a:cubicBezTo>
                  <a:close/>
                  <a:moveTo>
                    <a:pt x="13433" y="29055"/>
                  </a:moveTo>
                  <a:cubicBezTo>
                    <a:pt x="11612" y="27920"/>
                    <a:pt x="10018" y="26558"/>
                    <a:pt x="8879" y="24742"/>
                  </a:cubicBezTo>
                  <a:cubicBezTo>
                    <a:pt x="7741" y="22926"/>
                    <a:pt x="7286" y="20883"/>
                    <a:pt x="7286" y="18386"/>
                  </a:cubicBezTo>
                  <a:cubicBezTo>
                    <a:pt x="7286" y="16116"/>
                    <a:pt x="7741" y="14073"/>
                    <a:pt x="8879" y="12258"/>
                  </a:cubicBezTo>
                  <a:cubicBezTo>
                    <a:pt x="10018" y="10442"/>
                    <a:pt x="11384" y="9080"/>
                    <a:pt x="13433" y="7945"/>
                  </a:cubicBezTo>
                  <a:cubicBezTo>
                    <a:pt x="15255" y="6810"/>
                    <a:pt x="17531" y="6356"/>
                    <a:pt x="20036" y="6356"/>
                  </a:cubicBezTo>
                  <a:cubicBezTo>
                    <a:pt x="22540" y="6356"/>
                    <a:pt x="24817" y="6810"/>
                    <a:pt x="26638" y="7945"/>
                  </a:cubicBezTo>
                  <a:cubicBezTo>
                    <a:pt x="28460" y="9080"/>
                    <a:pt x="30054" y="10442"/>
                    <a:pt x="31192" y="12258"/>
                  </a:cubicBezTo>
                  <a:cubicBezTo>
                    <a:pt x="32330" y="14073"/>
                    <a:pt x="32786" y="16116"/>
                    <a:pt x="32786" y="18386"/>
                  </a:cubicBezTo>
                  <a:cubicBezTo>
                    <a:pt x="32786" y="20656"/>
                    <a:pt x="32330" y="22926"/>
                    <a:pt x="31192" y="24742"/>
                  </a:cubicBezTo>
                  <a:cubicBezTo>
                    <a:pt x="30054" y="26558"/>
                    <a:pt x="28688" y="27920"/>
                    <a:pt x="26638" y="29055"/>
                  </a:cubicBezTo>
                  <a:cubicBezTo>
                    <a:pt x="24817" y="30190"/>
                    <a:pt x="22540" y="30644"/>
                    <a:pt x="20036" y="30644"/>
                  </a:cubicBezTo>
                  <a:cubicBezTo>
                    <a:pt x="17531" y="30644"/>
                    <a:pt x="15255" y="30190"/>
                    <a:pt x="13433" y="29055"/>
                  </a:cubicBezTo>
                  <a:close/>
                </a:path>
              </a:pathLst>
            </a:custGeom>
            <a:solidFill>
              <a:srgbClr val="00457C"/>
            </a:solidFill>
            <a:ln w="2267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1F2B567C-5636-E533-34CE-9F2B3D09C4A8}"/>
                </a:ext>
              </a:extLst>
            </p:cNvPr>
            <p:cNvSpPr/>
            <p:nvPr/>
          </p:nvSpPr>
          <p:spPr>
            <a:xfrm>
              <a:off x="6215163" y="3488916"/>
              <a:ext cx="34151" cy="36772"/>
            </a:xfrm>
            <a:custGeom>
              <a:avLst/>
              <a:gdLst>
                <a:gd name="csX0" fmla="*/ 3643 w 34151"/>
                <a:gd name="csY0" fmla="*/ 36773 h 36772"/>
                <a:gd name="csX1" fmla="*/ 7058 w 34151"/>
                <a:gd name="csY1" fmla="*/ 36773 h 36772"/>
                <a:gd name="csX2" fmla="*/ 7058 w 34151"/>
                <a:gd name="csY2" fmla="*/ 16116 h 36772"/>
                <a:gd name="csX3" fmla="*/ 7969 w 34151"/>
                <a:gd name="csY3" fmla="*/ 12712 h 36772"/>
                <a:gd name="csX4" fmla="*/ 10246 w 34151"/>
                <a:gd name="csY4" fmla="*/ 9761 h 36772"/>
                <a:gd name="csX5" fmla="*/ 13661 w 34151"/>
                <a:gd name="csY5" fmla="*/ 7491 h 36772"/>
                <a:gd name="csX6" fmla="*/ 17987 w 34151"/>
                <a:gd name="csY6" fmla="*/ 6583 h 36772"/>
                <a:gd name="csX7" fmla="*/ 22768 w 34151"/>
                <a:gd name="csY7" fmla="*/ 7491 h 36772"/>
                <a:gd name="csX8" fmla="*/ 25955 w 34151"/>
                <a:gd name="csY8" fmla="*/ 10669 h 36772"/>
                <a:gd name="csX9" fmla="*/ 27094 w 34151"/>
                <a:gd name="csY9" fmla="*/ 15889 h 36772"/>
                <a:gd name="csX10" fmla="*/ 27094 w 34151"/>
                <a:gd name="csY10" fmla="*/ 36546 h 36772"/>
                <a:gd name="csX11" fmla="*/ 34152 w 34151"/>
                <a:gd name="csY11" fmla="*/ 36546 h 36772"/>
                <a:gd name="csX12" fmla="*/ 34152 w 34151"/>
                <a:gd name="csY12" fmla="*/ 14981 h 36772"/>
                <a:gd name="csX13" fmla="*/ 32558 w 34151"/>
                <a:gd name="csY13" fmla="*/ 7037 h 36772"/>
                <a:gd name="csX14" fmla="*/ 27777 w 34151"/>
                <a:gd name="csY14" fmla="*/ 1816 h 36772"/>
                <a:gd name="csX15" fmla="*/ 19808 w 34151"/>
                <a:gd name="csY15" fmla="*/ 0 h 36772"/>
                <a:gd name="csX16" fmla="*/ 13433 w 34151"/>
                <a:gd name="csY16" fmla="*/ 1362 h 36772"/>
                <a:gd name="csX17" fmla="*/ 8196 w 34151"/>
                <a:gd name="csY17" fmla="*/ 4994 h 36772"/>
                <a:gd name="csX18" fmla="*/ 6830 w 34151"/>
                <a:gd name="csY18" fmla="*/ 6583 h 36772"/>
                <a:gd name="csX19" fmla="*/ 6830 w 34151"/>
                <a:gd name="csY19" fmla="*/ 681 h 36772"/>
                <a:gd name="csX20" fmla="*/ 0 w 34151"/>
                <a:gd name="csY20" fmla="*/ 681 h 36772"/>
                <a:gd name="csX21" fmla="*/ 0 w 34151"/>
                <a:gd name="csY21" fmla="*/ 36319 h 36772"/>
                <a:gd name="csX22" fmla="*/ 1366 w 34151"/>
                <a:gd name="csY22" fmla="*/ 36319 h 36772"/>
                <a:gd name="csX23" fmla="*/ 3643 w 34151"/>
                <a:gd name="csY23" fmla="*/ 36319 h 367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34151" h="36772">
                  <a:moveTo>
                    <a:pt x="3643" y="36773"/>
                  </a:moveTo>
                  <a:lnTo>
                    <a:pt x="7058" y="36773"/>
                  </a:lnTo>
                  <a:lnTo>
                    <a:pt x="7058" y="16116"/>
                  </a:lnTo>
                  <a:cubicBezTo>
                    <a:pt x="7058" y="14981"/>
                    <a:pt x="7286" y="13846"/>
                    <a:pt x="7969" y="12712"/>
                  </a:cubicBezTo>
                  <a:cubicBezTo>
                    <a:pt x="8424" y="11577"/>
                    <a:pt x="9335" y="10669"/>
                    <a:pt x="10246" y="9761"/>
                  </a:cubicBezTo>
                  <a:cubicBezTo>
                    <a:pt x="11156" y="8853"/>
                    <a:pt x="12522" y="8172"/>
                    <a:pt x="13661" y="7491"/>
                  </a:cubicBezTo>
                  <a:cubicBezTo>
                    <a:pt x="15027" y="7037"/>
                    <a:pt x="16393" y="6583"/>
                    <a:pt x="17987" y="6583"/>
                  </a:cubicBezTo>
                  <a:cubicBezTo>
                    <a:pt x="19808" y="6583"/>
                    <a:pt x="21402" y="6810"/>
                    <a:pt x="22768" y="7491"/>
                  </a:cubicBezTo>
                  <a:cubicBezTo>
                    <a:pt x="24134" y="8172"/>
                    <a:pt x="25272" y="9307"/>
                    <a:pt x="25955" y="10669"/>
                  </a:cubicBezTo>
                  <a:cubicBezTo>
                    <a:pt x="26638" y="12031"/>
                    <a:pt x="27094" y="13846"/>
                    <a:pt x="27094" y="15889"/>
                  </a:cubicBezTo>
                  <a:lnTo>
                    <a:pt x="27094" y="36546"/>
                  </a:lnTo>
                  <a:lnTo>
                    <a:pt x="34152" y="36546"/>
                  </a:lnTo>
                  <a:lnTo>
                    <a:pt x="34152" y="14981"/>
                  </a:lnTo>
                  <a:cubicBezTo>
                    <a:pt x="34152" y="11804"/>
                    <a:pt x="33696" y="9080"/>
                    <a:pt x="32558" y="7037"/>
                  </a:cubicBezTo>
                  <a:cubicBezTo>
                    <a:pt x="31420" y="4767"/>
                    <a:pt x="29826" y="3178"/>
                    <a:pt x="27777" y="1816"/>
                  </a:cubicBezTo>
                  <a:cubicBezTo>
                    <a:pt x="25728" y="681"/>
                    <a:pt x="22996" y="0"/>
                    <a:pt x="19808" y="0"/>
                  </a:cubicBezTo>
                  <a:cubicBezTo>
                    <a:pt x="17531" y="0"/>
                    <a:pt x="15482" y="454"/>
                    <a:pt x="13433" y="1362"/>
                  </a:cubicBezTo>
                  <a:cubicBezTo>
                    <a:pt x="11384" y="2270"/>
                    <a:pt x="9563" y="3632"/>
                    <a:pt x="8196" y="4994"/>
                  </a:cubicBezTo>
                  <a:cubicBezTo>
                    <a:pt x="7741" y="5448"/>
                    <a:pt x="7286" y="6129"/>
                    <a:pt x="6830" y="6583"/>
                  </a:cubicBezTo>
                  <a:lnTo>
                    <a:pt x="6830" y="681"/>
                  </a:lnTo>
                  <a:lnTo>
                    <a:pt x="0" y="681"/>
                  </a:lnTo>
                  <a:lnTo>
                    <a:pt x="0" y="36319"/>
                  </a:lnTo>
                  <a:lnTo>
                    <a:pt x="1366" y="36319"/>
                  </a:lnTo>
                  <a:lnTo>
                    <a:pt x="3643" y="36319"/>
                  </a:lnTo>
                  <a:close/>
                </a:path>
              </a:pathLst>
            </a:custGeom>
            <a:solidFill>
              <a:srgbClr val="00457C"/>
            </a:solidFill>
            <a:ln w="2267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79D2D032-BB4E-28F3-7F29-EBF0BA2DEB14}"/>
                </a:ext>
              </a:extLst>
            </p:cNvPr>
            <p:cNvSpPr/>
            <p:nvPr/>
          </p:nvSpPr>
          <p:spPr>
            <a:xfrm>
              <a:off x="5704252" y="3473026"/>
              <a:ext cx="9334" cy="8625"/>
            </a:xfrm>
            <a:custGeom>
              <a:avLst/>
              <a:gdLst>
                <a:gd name="csX0" fmla="*/ 8196 w 9334"/>
                <a:gd name="csY0" fmla="*/ 1135 h 8625"/>
                <a:gd name="csX1" fmla="*/ 4781 w 9334"/>
                <a:gd name="csY1" fmla="*/ 0 h 8625"/>
                <a:gd name="csX2" fmla="*/ 1366 w 9334"/>
                <a:gd name="csY2" fmla="*/ 1135 h 8625"/>
                <a:gd name="csX3" fmla="*/ 0 w 9334"/>
                <a:gd name="csY3" fmla="*/ 4313 h 8625"/>
                <a:gd name="csX4" fmla="*/ 1138 w 9334"/>
                <a:gd name="csY4" fmla="*/ 7491 h 8625"/>
                <a:gd name="csX5" fmla="*/ 4554 w 9334"/>
                <a:gd name="csY5" fmla="*/ 8626 h 8625"/>
                <a:gd name="csX6" fmla="*/ 7969 w 9334"/>
                <a:gd name="csY6" fmla="*/ 7491 h 8625"/>
                <a:gd name="csX7" fmla="*/ 9335 w 9334"/>
                <a:gd name="csY7" fmla="*/ 4313 h 8625"/>
                <a:gd name="csX8" fmla="*/ 8196 w 9334"/>
                <a:gd name="csY8" fmla="*/ 1135 h 86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9334" h="8625">
                  <a:moveTo>
                    <a:pt x="8196" y="1135"/>
                  </a:moveTo>
                  <a:cubicBezTo>
                    <a:pt x="7286" y="454"/>
                    <a:pt x="6147" y="0"/>
                    <a:pt x="4781" y="0"/>
                  </a:cubicBezTo>
                  <a:cubicBezTo>
                    <a:pt x="3415" y="0"/>
                    <a:pt x="2277" y="454"/>
                    <a:pt x="1366" y="1135"/>
                  </a:cubicBezTo>
                  <a:cubicBezTo>
                    <a:pt x="455" y="2043"/>
                    <a:pt x="0" y="2951"/>
                    <a:pt x="0" y="4313"/>
                  </a:cubicBezTo>
                  <a:cubicBezTo>
                    <a:pt x="0" y="5675"/>
                    <a:pt x="455" y="6810"/>
                    <a:pt x="1138" y="7491"/>
                  </a:cubicBezTo>
                  <a:cubicBezTo>
                    <a:pt x="2049" y="8172"/>
                    <a:pt x="3188" y="8626"/>
                    <a:pt x="4554" y="8626"/>
                  </a:cubicBezTo>
                  <a:cubicBezTo>
                    <a:pt x="5920" y="8626"/>
                    <a:pt x="7058" y="8172"/>
                    <a:pt x="7969" y="7491"/>
                  </a:cubicBezTo>
                  <a:cubicBezTo>
                    <a:pt x="8879" y="6583"/>
                    <a:pt x="9335" y="5675"/>
                    <a:pt x="9335" y="4313"/>
                  </a:cubicBezTo>
                  <a:cubicBezTo>
                    <a:pt x="9335" y="2951"/>
                    <a:pt x="9107" y="1816"/>
                    <a:pt x="8196" y="1135"/>
                  </a:cubicBezTo>
                  <a:close/>
                </a:path>
              </a:pathLst>
            </a:custGeom>
            <a:solidFill>
              <a:srgbClr val="00457C"/>
            </a:solidFill>
            <a:ln w="2267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5772EDAD-2451-6945-F7F4-9755E4E04F30}"/>
                </a:ext>
              </a:extLst>
            </p:cNvPr>
            <p:cNvSpPr/>
            <p:nvPr/>
          </p:nvSpPr>
          <p:spPr>
            <a:xfrm>
              <a:off x="5705618" y="3490051"/>
              <a:ext cx="7058" cy="35637"/>
            </a:xfrm>
            <a:prstGeom prst="rect">
              <a:avLst/>
            </a:prstGeom>
            <a:solidFill>
              <a:srgbClr val="00457C"/>
            </a:solidFill>
            <a:ln w="2267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20133201-7027-B062-F291-00D2186EA65E}"/>
                </a:ext>
              </a:extLst>
            </p:cNvPr>
            <p:cNvSpPr/>
            <p:nvPr/>
          </p:nvSpPr>
          <p:spPr>
            <a:xfrm>
              <a:off x="5728386" y="3475296"/>
              <a:ext cx="7058" cy="50392"/>
            </a:xfrm>
            <a:prstGeom prst="rect">
              <a:avLst/>
            </a:prstGeom>
            <a:solidFill>
              <a:srgbClr val="00457C"/>
            </a:solidFill>
            <a:ln w="2267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685A4964-2393-1CE9-8329-F92F8FFB3690}"/>
                </a:ext>
              </a:extLst>
            </p:cNvPr>
            <p:cNvSpPr/>
            <p:nvPr/>
          </p:nvSpPr>
          <p:spPr>
            <a:xfrm>
              <a:off x="5770506" y="3489370"/>
              <a:ext cx="40982" cy="37226"/>
            </a:xfrm>
            <a:custGeom>
              <a:avLst/>
              <a:gdLst>
                <a:gd name="csX0" fmla="*/ 30964 w 40982"/>
                <a:gd name="csY0" fmla="*/ 34730 h 37226"/>
                <a:gd name="csX1" fmla="*/ 38250 w 40982"/>
                <a:gd name="csY1" fmla="*/ 28147 h 37226"/>
                <a:gd name="csX2" fmla="*/ 40982 w 40982"/>
                <a:gd name="csY2" fmla="*/ 18613 h 37226"/>
                <a:gd name="csX3" fmla="*/ 38250 w 40982"/>
                <a:gd name="csY3" fmla="*/ 9080 h 37226"/>
                <a:gd name="csX4" fmla="*/ 30964 w 40982"/>
                <a:gd name="csY4" fmla="*/ 2497 h 37226"/>
                <a:gd name="csX5" fmla="*/ 20491 w 40982"/>
                <a:gd name="csY5" fmla="*/ 0 h 37226"/>
                <a:gd name="csX6" fmla="*/ 10018 w 40982"/>
                <a:gd name="csY6" fmla="*/ 2497 h 37226"/>
                <a:gd name="csX7" fmla="*/ 2732 w 40982"/>
                <a:gd name="csY7" fmla="*/ 9080 h 37226"/>
                <a:gd name="csX8" fmla="*/ 0 w 40982"/>
                <a:gd name="csY8" fmla="*/ 18613 h 37226"/>
                <a:gd name="csX9" fmla="*/ 2732 w 40982"/>
                <a:gd name="csY9" fmla="*/ 28147 h 37226"/>
                <a:gd name="csX10" fmla="*/ 10018 w 40982"/>
                <a:gd name="csY10" fmla="*/ 34730 h 37226"/>
                <a:gd name="csX11" fmla="*/ 20491 w 40982"/>
                <a:gd name="csY11" fmla="*/ 37227 h 37226"/>
                <a:gd name="csX12" fmla="*/ 30964 w 40982"/>
                <a:gd name="csY12" fmla="*/ 34730 h 37226"/>
                <a:gd name="csX13" fmla="*/ 8879 w 40982"/>
                <a:gd name="csY13" fmla="*/ 24742 h 37226"/>
                <a:gd name="csX14" fmla="*/ 7286 w 40982"/>
                <a:gd name="csY14" fmla="*/ 18613 h 37226"/>
                <a:gd name="csX15" fmla="*/ 8879 w 40982"/>
                <a:gd name="csY15" fmla="*/ 12258 h 37226"/>
                <a:gd name="csX16" fmla="*/ 13661 w 40982"/>
                <a:gd name="csY16" fmla="*/ 7945 h 37226"/>
                <a:gd name="csX17" fmla="*/ 20491 w 40982"/>
                <a:gd name="csY17" fmla="*/ 6356 h 37226"/>
                <a:gd name="csX18" fmla="*/ 27321 w 40982"/>
                <a:gd name="csY18" fmla="*/ 7945 h 37226"/>
                <a:gd name="csX19" fmla="*/ 32103 w 40982"/>
                <a:gd name="csY19" fmla="*/ 12258 h 37226"/>
                <a:gd name="csX20" fmla="*/ 33696 w 40982"/>
                <a:gd name="csY20" fmla="*/ 18613 h 37226"/>
                <a:gd name="csX21" fmla="*/ 32103 w 40982"/>
                <a:gd name="csY21" fmla="*/ 24742 h 37226"/>
                <a:gd name="csX22" fmla="*/ 27321 w 40982"/>
                <a:gd name="csY22" fmla="*/ 29055 h 37226"/>
                <a:gd name="csX23" fmla="*/ 20491 w 40982"/>
                <a:gd name="csY23" fmla="*/ 30644 h 37226"/>
                <a:gd name="csX24" fmla="*/ 13661 w 40982"/>
                <a:gd name="csY24" fmla="*/ 29055 h 37226"/>
                <a:gd name="csX25" fmla="*/ 8879 w 40982"/>
                <a:gd name="csY25" fmla="*/ 24742 h 372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40982" h="37226">
                  <a:moveTo>
                    <a:pt x="30964" y="34730"/>
                  </a:moveTo>
                  <a:cubicBezTo>
                    <a:pt x="33924" y="33141"/>
                    <a:pt x="36429" y="30871"/>
                    <a:pt x="38250" y="28147"/>
                  </a:cubicBezTo>
                  <a:cubicBezTo>
                    <a:pt x="40071" y="25423"/>
                    <a:pt x="40982" y="22245"/>
                    <a:pt x="40982" y="18613"/>
                  </a:cubicBezTo>
                  <a:cubicBezTo>
                    <a:pt x="40982" y="14981"/>
                    <a:pt x="40071" y="11804"/>
                    <a:pt x="38250" y="9080"/>
                  </a:cubicBezTo>
                  <a:cubicBezTo>
                    <a:pt x="36429" y="6356"/>
                    <a:pt x="34152" y="4086"/>
                    <a:pt x="30964" y="2497"/>
                  </a:cubicBezTo>
                  <a:cubicBezTo>
                    <a:pt x="28004" y="908"/>
                    <a:pt x="24362" y="0"/>
                    <a:pt x="20491" y="0"/>
                  </a:cubicBezTo>
                  <a:cubicBezTo>
                    <a:pt x="16621" y="0"/>
                    <a:pt x="12978" y="908"/>
                    <a:pt x="10018" y="2497"/>
                  </a:cubicBezTo>
                  <a:cubicBezTo>
                    <a:pt x="7058" y="4086"/>
                    <a:pt x="4554" y="6356"/>
                    <a:pt x="2732" y="9080"/>
                  </a:cubicBezTo>
                  <a:cubicBezTo>
                    <a:pt x="911" y="11804"/>
                    <a:pt x="0" y="14981"/>
                    <a:pt x="0" y="18613"/>
                  </a:cubicBezTo>
                  <a:cubicBezTo>
                    <a:pt x="0" y="22245"/>
                    <a:pt x="911" y="25423"/>
                    <a:pt x="2732" y="28147"/>
                  </a:cubicBezTo>
                  <a:cubicBezTo>
                    <a:pt x="4554" y="30871"/>
                    <a:pt x="6830" y="33141"/>
                    <a:pt x="10018" y="34730"/>
                  </a:cubicBezTo>
                  <a:cubicBezTo>
                    <a:pt x="12978" y="36319"/>
                    <a:pt x="16621" y="37227"/>
                    <a:pt x="20491" y="37227"/>
                  </a:cubicBezTo>
                  <a:cubicBezTo>
                    <a:pt x="24589" y="37000"/>
                    <a:pt x="28004" y="36319"/>
                    <a:pt x="30964" y="34730"/>
                  </a:cubicBezTo>
                  <a:close/>
                  <a:moveTo>
                    <a:pt x="8879" y="24742"/>
                  </a:moveTo>
                  <a:cubicBezTo>
                    <a:pt x="7741" y="22926"/>
                    <a:pt x="7058" y="20883"/>
                    <a:pt x="7286" y="18613"/>
                  </a:cubicBezTo>
                  <a:cubicBezTo>
                    <a:pt x="7286" y="16343"/>
                    <a:pt x="7741" y="14073"/>
                    <a:pt x="8879" y="12258"/>
                  </a:cubicBezTo>
                  <a:cubicBezTo>
                    <a:pt x="10018" y="10442"/>
                    <a:pt x="11612" y="9080"/>
                    <a:pt x="13661" y="7945"/>
                  </a:cubicBezTo>
                  <a:cubicBezTo>
                    <a:pt x="15710" y="6810"/>
                    <a:pt x="17987" y="6356"/>
                    <a:pt x="20491" y="6356"/>
                  </a:cubicBezTo>
                  <a:cubicBezTo>
                    <a:pt x="22996" y="6356"/>
                    <a:pt x="25272" y="6810"/>
                    <a:pt x="27321" y="7945"/>
                  </a:cubicBezTo>
                  <a:cubicBezTo>
                    <a:pt x="29371" y="9080"/>
                    <a:pt x="30964" y="10442"/>
                    <a:pt x="32103" y="12258"/>
                  </a:cubicBezTo>
                  <a:cubicBezTo>
                    <a:pt x="33241" y="14073"/>
                    <a:pt x="33924" y="16116"/>
                    <a:pt x="33696" y="18613"/>
                  </a:cubicBezTo>
                  <a:cubicBezTo>
                    <a:pt x="33696" y="20883"/>
                    <a:pt x="33241" y="22926"/>
                    <a:pt x="32103" y="24742"/>
                  </a:cubicBezTo>
                  <a:cubicBezTo>
                    <a:pt x="30964" y="26558"/>
                    <a:pt x="29371" y="27920"/>
                    <a:pt x="27321" y="29055"/>
                  </a:cubicBezTo>
                  <a:cubicBezTo>
                    <a:pt x="25272" y="30190"/>
                    <a:pt x="22996" y="30644"/>
                    <a:pt x="20491" y="30644"/>
                  </a:cubicBezTo>
                  <a:cubicBezTo>
                    <a:pt x="17987" y="30644"/>
                    <a:pt x="15710" y="30190"/>
                    <a:pt x="13661" y="29055"/>
                  </a:cubicBezTo>
                  <a:cubicBezTo>
                    <a:pt x="11612" y="27920"/>
                    <a:pt x="10018" y="26558"/>
                    <a:pt x="8879" y="24742"/>
                  </a:cubicBezTo>
                  <a:close/>
                </a:path>
              </a:pathLst>
            </a:custGeom>
            <a:solidFill>
              <a:srgbClr val="00457C"/>
            </a:solidFill>
            <a:ln w="2267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84930265-80E2-63EB-2F8D-E0E32DE7F98D}"/>
                </a:ext>
              </a:extLst>
            </p:cNvPr>
            <p:cNvSpPr/>
            <p:nvPr/>
          </p:nvSpPr>
          <p:spPr>
            <a:xfrm>
              <a:off x="5961529" y="3291206"/>
              <a:ext cx="148446" cy="140507"/>
            </a:xfrm>
            <a:custGeom>
              <a:avLst/>
              <a:gdLst>
                <a:gd name="csX0" fmla="*/ 40527 w 148446"/>
                <a:gd name="csY0" fmla="*/ 94882 h 140507"/>
                <a:gd name="csX1" fmla="*/ 64661 w 148446"/>
                <a:gd name="csY1" fmla="*/ 94882 h 140507"/>
                <a:gd name="csX2" fmla="*/ 99268 w 148446"/>
                <a:gd name="csY2" fmla="*/ 140507 h 140507"/>
                <a:gd name="csX3" fmla="*/ 148447 w 148446"/>
                <a:gd name="csY3" fmla="*/ 140507 h 140507"/>
                <a:gd name="csX4" fmla="*/ 109969 w 148446"/>
                <a:gd name="csY4" fmla="*/ 89888 h 140507"/>
                <a:gd name="csX5" fmla="*/ 112929 w 148446"/>
                <a:gd name="csY5" fmla="*/ 88527 h 140507"/>
                <a:gd name="csX6" fmla="*/ 132737 w 148446"/>
                <a:gd name="csY6" fmla="*/ 71275 h 140507"/>
                <a:gd name="csX7" fmla="*/ 140022 w 148446"/>
                <a:gd name="csY7" fmla="*/ 46079 h 140507"/>
                <a:gd name="csX8" fmla="*/ 133647 w 148446"/>
                <a:gd name="csY8" fmla="*/ 20883 h 140507"/>
                <a:gd name="csX9" fmla="*/ 114295 w 148446"/>
                <a:gd name="csY9" fmla="*/ 5221 h 140507"/>
                <a:gd name="csX10" fmla="*/ 81281 w 148446"/>
                <a:gd name="csY10" fmla="*/ 0 h 140507"/>
                <a:gd name="csX11" fmla="*/ 0 w 148446"/>
                <a:gd name="csY11" fmla="*/ 0 h 140507"/>
                <a:gd name="csX12" fmla="*/ 0 w 148446"/>
                <a:gd name="csY12" fmla="*/ 140280 h 140507"/>
                <a:gd name="csX13" fmla="*/ 40527 w 148446"/>
                <a:gd name="csY13" fmla="*/ 140280 h 140507"/>
                <a:gd name="csX14" fmla="*/ 40527 w 148446"/>
                <a:gd name="csY14" fmla="*/ 94882 h 140507"/>
                <a:gd name="csX15" fmla="*/ 40527 w 148446"/>
                <a:gd name="csY15" fmla="*/ 34276 h 140507"/>
                <a:gd name="csX16" fmla="*/ 78094 w 148446"/>
                <a:gd name="csY16" fmla="*/ 34276 h 140507"/>
                <a:gd name="csX17" fmla="*/ 87429 w 148446"/>
                <a:gd name="csY17" fmla="*/ 35865 h 140507"/>
                <a:gd name="csX18" fmla="*/ 94259 w 148446"/>
                <a:gd name="csY18" fmla="*/ 40858 h 140507"/>
                <a:gd name="csX19" fmla="*/ 96763 w 148446"/>
                <a:gd name="csY19" fmla="*/ 49484 h 140507"/>
                <a:gd name="csX20" fmla="*/ 94259 w 148446"/>
                <a:gd name="csY20" fmla="*/ 58110 h 140507"/>
                <a:gd name="csX21" fmla="*/ 87656 w 148446"/>
                <a:gd name="csY21" fmla="*/ 63103 h 140507"/>
                <a:gd name="csX22" fmla="*/ 78777 w 148446"/>
                <a:gd name="csY22" fmla="*/ 64692 h 140507"/>
                <a:gd name="csX23" fmla="*/ 40527 w 148446"/>
                <a:gd name="csY23" fmla="*/ 64692 h 140507"/>
                <a:gd name="csX24" fmla="*/ 40527 w 148446"/>
                <a:gd name="csY24" fmla="*/ 34276 h 14050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148446" h="140507">
                  <a:moveTo>
                    <a:pt x="40527" y="94882"/>
                  </a:moveTo>
                  <a:lnTo>
                    <a:pt x="64661" y="94882"/>
                  </a:lnTo>
                  <a:lnTo>
                    <a:pt x="99268" y="140507"/>
                  </a:lnTo>
                  <a:lnTo>
                    <a:pt x="148447" y="140507"/>
                  </a:lnTo>
                  <a:lnTo>
                    <a:pt x="109969" y="89888"/>
                  </a:lnTo>
                  <a:cubicBezTo>
                    <a:pt x="110880" y="89434"/>
                    <a:pt x="112018" y="88980"/>
                    <a:pt x="112929" y="88527"/>
                  </a:cubicBezTo>
                  <a:cubicBezTo>
                    <a:pt x="121353" y="84441"/>
                    <a:pt x="127955" y="78766"/>
                    <a:pt x="132737" y="71275"/>
                  </a:cubicBezTo>
                  <a:cubicBezTo>
                    <a:pt x="137518" y="63784"/>
                    <a:pt x="140022" y="55613"/>
                    <a:pt x="140022" y="46079"/>
                  </a:cubicBezTo>
                  <a:cubicBezTo>
                    <a:pt x="140022" y="36092"/>
                    <a:pt x="137973" y="27693"/>
                    <a:pt x="133647" y="20883"/>
                  </a:cubicBezTo>
                  <a:cubicBezTo>
                    <a:pt x="129322" y="14073"/>
                    <a:pt x="122947" y="8853"/>
                    <a:pt x="114295" y="5221"/>
                  </a:cubicBezTo>
                  <a:cubicBezTo>
                    <a:pt x="105643" y="1589"/>
                    <a:pt x="94714" y="0"/>
                    <a:pt x="81281" y="0"/>
                  </a:cubicBezTo>
                  <a:lnTo>
                    <a:pt x="0" y="0"/>
                  </a:lnTo>
                  <a:lnTo>
                    <a:pt x="0" y="140280"/>
                  </a:lnTo>
                  <a:lnTo>
                    <a:pt x="40527" y="140280"/>
                  </a:lnTo>
                  <a:lnTo>
                    <a:pt x="40527" y="94882"/>
                  </a:lnTo>
                  <a:close/>
                  <a:moveTo>
                    <a:pt x="40527" y="34276"/>
                  </a:moveTo>
                  <a:lnTo>
                    <a:pt x="78094" y="34276"/>
                  </a:lnTo>
                  <a:cubicBezTo>
                    <a:pt x="81509" y="34276"/>
                    <a:pt x="84469" y="34730"/>
                    <a:pt x="87429" y="35865"/>
                  </a:cubicBezTo>
                  <a:cubicBezTo>
                    <a:pt x="90161" y="37000"/>
                    <a:pt x="92438" y="38588"/>
                    <a:pt x="94259" y="40858"/>
                  </a:cubicBezTo>
                  <a:cubicBezTo>
                    <a:pt x="95853" y="43128"/>
                    <a:pt x="96763" y="46079"/>
                    <a:pt x="96763" y="49484"/>
                  </a:cubicBezTo>
                  <a:cubicBezTo>
                    <a:pt x="96763" y="52889"/>
                    <a:pt x="95853" y="55840"/>
                    <a:pt x="94259" y="58110"/>
                  </a:cubicBezTo>
                  <a:cubicBezTo>
                    <a:pt x="92665" y="60380"/>
                    <a:pt x="90388" y="61969"/>
                    <a:pt x="87656" y="63103"/>
                  </a:cubicBezTo>
                  <a:cubicBezTo>
                    <a:pt x="84924" y="64238"/>
                    <a:pt x="81964" y="64692"/>
                    <a:pt x="78777" y="64692"/>
                  </a:cubicBezTo>
                  <a:lnTo>
                    <a:pt x="40527" y="64692"/>
                  </a:lnTo>
                  <a:lnTo>
                    <a:pt x="40527" y="34276"/>
                  </a:lnTo>
                  <a:close/>
                </a:path>
              </a:pathLst>
            </a:custGeom>
            <a:solidFill>
              <a:srgbClr val="00457C"/>
            </a:solidFill>
            <a:ln w="2267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A0C85A2D-D5BA-0A33-1B8A-F2F38574A887}"/>
                </a:ext>
              </a:extLst>
            </p:cNvPr>
            <p:cNvSpPr/>
            <p:nvPr/>
          </p:nvSpPr>
          <p:spPr>
            <a:xfrm>
              <a:off x="5628435" y="3291433"/>
              <a:ext cx="136834" cy="140280"/>
            </a:xfrm>
            <a:custGeom>
              <a:avLst/>
              <a:gdLst>
                <a:gd name="csX0" fmla="*/ 41665 w 136834"/>
                <a:gd name="csY0" fmla="*/ 85803 h 140280"/>
                <a:gd name="csX1" fmla="*/ 125906 w 136834"/>
                <a:gd name="csY1" fmla="*/ 85803 h 140280"/>
                <a:gd name="csX2" fmla="*/ 125906 w 136834"/>
                <a:gd name="csY2" fmla="*/ 52889 h 140280"/>
                <a:gd name="csX3" fmla="*/ 41665 w 136834"/>
                <a:gd name="csY3" fmla="*/ 52889 h 140280"/>
                <a:gd name="csX4" fmla="*/ 41665 w 136834"/>
                <a:gd name="csY4" fmla="*/ 35184 h 140280"/>
                <a:gd name="csX5" fmla="*/ 133192 w 136834"/>
                <a:gd name="csY5" fmla="*/ 35184 h 140280"/>
                <a:gd name="csX6" fmla="*/ 133192 w 136834"/>
                <a:gd name="csY6" fmla="*/ 0 h 140280"/>
                <a:gd name="csX7" fmla="*/ 0 w 136834"/>
                <a:gd name="csY7" fmla="*/ 0 h 140280"/>
                <a:gd name="csX8" fmla="*/ 0 w 136834"/>
                <a:gd name="csY8" fmla="*/ 140280 h 140280"/>
                <a:gd name="csX9" fmla="*/ 136835 w 136834"/>
                <a:gd name="csY9" fmla="*/ 140280 h 140280"/>
                <a:gd name="csX10" fmla="*/ 136835 w 136834"/>
                <a:gd name="csY10" fmla="*/ 105324 h 140280"/>
                <a:gd name="csX11" fmla="*/ 41665 w 136834"/>
                <a:gd name="csY11" fmla="*/ 105324 h 14028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136834" h="140280">
                  <a:moveTo>
                    <a:pt x="41665" y="85803"/>
                  </a:moveTo>
                  <a:lnTo>
                    <a:pt x="125906" y="85803"/>
                  </a:lnTo>
                  <a:lnTo>
                    <a:pt x="125906" y="52889"/>
                  </a:lnTo>
                  <a:lnTo>
                    <a:pt x="41665" y="52889"/>
                  </a:lnTo>
                  <a:lnTo>
                    <a:pt x="41665" y="35184"/>
                  </a:lnTo>
                  <a:lnTo>
                    <a:pt x="133192" y="35184"/>
                  </a:lnTo>
                  <a:lnTo>
                    <a:pt x="133192" y="0"/>
                  </a:lnTo>
                  <a:lnTo>
                    <a:pt x="0" y="0"/>
                  </a:lnTo>
                  <a:lnTo>
                    <a:pt x="0" y="140280"/>
                  </a:lnTo>
                  <a:lnTo>
                    <a:pt x="136835" y="140280"/>
                  </a:lnTo>
                  <a:lnTo>
                    <a:pt x="136835" y="105324"/>
                  </a:lnTo>
                  <a:lnTo>
                    <a:pt x="41665" y="105324"/>
                  </a:lnTo>
                  <a:close/>
                </a:path>
              </a:pathLst>
            </a:custGeom>
            <a:solidFill>
              <a:srgbClr val="00457C"/>
            </a:solidFill>
            <a:ln w="2267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0BF7CB86-DA50-42AB-C5F5-216135F814CC}"/>
                </a:ext>
              </a:extLst>
            </p:cNvPr>
            <p:cNvSpPr/>
            <p:nvPr/>
          </p:nvSpPr>
          <p:spPr>
            <a:xfrm>
              <a:off x="5447886" y="3287348"/>
              <a:ext cx="159375" cy="146636"/>
            </a:xfrm>
            <a:custGeom>
              <a:avLst/>
              <a:gdLst>
                <a:gd name="csX0" fmla="*/ 128183 w 159375"/>
                <a:gd name="csY0" fmla="*/ 97833 h 146636"/>
                <a:gd name="csX1" fmla="*/ 113384 w 159375"/>
                <a:gd name="csY1" fmla="*/ 105097 h 146636"/>
                <a:gd name="csX2" fmla="*/ 93576 w 159375"/>
                <a:gd name="csY2" fmla="*/ 108275 h 146636"/>
                <a:gd name="csX3" fmla="*/ 75589 w 159375"/>
                <a:gd name="csY3" fmla="*/ 106232 h 146636"/>
                <a:gd name="csX4" fmla="*/ 59880 w 159375"/>
                <a:gd name="csY4" fmla="*/ 99876 h 146636"/>
                <a:gd name="csX5" fmla="*/ 48723 w 159375"/>
                <a:gd name="csY5" fmla="*/ 88980 h 146636"/>
                <a:gd name="csX6" fmla="*/ 44625 w 159375"/>
                <a:gd name="csY6" fmla="*/ 73772 h 146636"/>
                <a:gd name="csX7" fmla="*/ 48496 w 159375"/>
                <a:gd name="csY7" fmla="*/ 58110 h 146636"/>
                <a:gd name="csX8" fmla="*/ 58741 w 159375"/>
                <a:gd name="csY8" fmla="*/ 47214 h 146636"/>
                <a:gd name="csX9" fmla="*/ 72857 w 159375"/>
                <a:gd name="csY9" fmla="*/ 40858 h 146636"/>
                <a:gd name="csX10" fmla="*/ 88339 w 159375"/>
                <a:gd name="csY10" fmla="*/ 38815 h 146636"/>
                <a:gd name="csX11" fmla="*/ 108375 w 159375"/>
                <a:gd name="csY11" fmla="*/ 41085 h 146636"/>
                <a:gd name="csX12" fmla="*/ 123174 w 159375"/>
                <a:gd name="csY12" fmla="*/ 46987 h 146636"/>
                <a:gd name="csX13" fmla="*/ 133647 w 159375"/>
                <a:gd name="csY13" fmla="*/ 54024 h 146636"/>
                <a:gd name="csX14" fmla="*/ 158009 w 159375"/>
                <a:gd name="csY14" fmla="*/ 20429 h 146636"/>
                <a:gd name="csX15" fmla="*/ 139112 w 159375"/>
                <a:gd name="csY15" fmla="*/ 9761 h 146636"/>
                <a:gd name="csX16" fmla="*/ 116116 w 159375"/>
                <a:gd name="csY16" fmla="*/ 2497 h 146636"/>
                <a:gd name="csX17" fmla="*/ 90616 w 159375"/>
                <a:gd name="csY17" fmla="*/ 0 h 146636"/>
                <a:gd name="csX18" fmla="*/ 54871 w 159375"/>
                <a:gd name="csY18" fmla="*/ 5221 h 146636"/>
                <a:gd name="csX19" fmla="*/ 26183 w 159375"/>
                <a:gd name="csY19" fmla="*/ 20202 h 146636"/>
                <a:gd name="csX20" fmla="*/ 6830 w 159375"/>
                <a:gd name="csY20" fmla="*/ 43355 h 146636"/>
                <a:gd name="csX21" fmla="*/ 0 w 159375"/>
                <a:gd name="csY21" fmla="*/ 73318 h 146636"/>
                <a:gd name="csX22" fmla="*/ 6830 w 159375"/>
                <a:gd name="csY22" fmla="*/ 103281 h 146636"/>
                <a:gd name="csX23" fmla="*/ 26183 w 159375"/>
                <a:gd name="csY23" fmla="*/ 126434 h 146636"/>
                <a:gd name="csX24" fmla="*/ 55326 w 159375"/>
                <a:gd name="csY24" fmla="*/ 141415 h 146636"/>
                <a:gd name="csX25" fmla="*/ 91299 w 159375"/>
                <a:gd name="csY25" fmla="*/ 146636 h 146636"/>
                <a:gd name="csX26" fmla="*/ 119076 w 159375"/>
                <a:gd name="csY26" fmla="*/ 143004 h 146636"/>
                <a:gd name="csX27" fmla="*/ 142755 w 159375"/>
                <a:gd name="csY27" fmla="*/ 133925 h 146636"/>
                <a:gd name="csX28" fmla="*/ 159375 w 159375"/>
                <a:gd name="csY28" fmla="*/ 123710 h 146636"/>
                <a:gd name="csX29" fmla="*/ 139112 w 159375"/>
                <a:gd name="csY29" fmla="*/ 90796 h 146636"/>
                <a:gd name="csX30" fmla="*/ 128183 w 159375"/>
                <a:gd name="csY30" fmla="*/ 97833 h 1466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</a:cxnLst>
              <a:rect l="l" t="t" r="r" b="b"/>
              <a:pathLst>
                <a:path w="159375" h="146636">
                  <a:moveTo>
                    <a:pt x="128183" y="97833"/>
                  </a:moveTo>
                  <a:cubicBezTo>
                    <a:pt x="123857" y="100557"/>
                    <a:pt x="119076" y="103054"/>
                    <a:pt x="113384" y="105097"/>
                  </a:cubicBezTo>
                  <a:cubicBezTo>
                    <a:pt x="107692" y="107140"/>
                    <a:pt x="101089" y="108275"/>
                    <a:pt x="93576" y="108275"/>
                  </a:cubicBezTo>
                  <a:cubicBezTo>
                    <a:pt x="87429" y="108275"/>
                    <a:pt x="81509" y="107594"/>
                    <a:pt x="75589" y="106232"/>
                  </a:cubicBezTo>
                  <a:cubicBezTo>
                    <a:pt x="69670" y="104870"/>
                    <a:pt x="64433" y="102600"/>
                    <a:pt x="59880" y="99876"/>
                  </a:cubicBezTo>
                  <a:cubicBezTo>
                    <a:pt x="55098" y="96925"/>
                    <a:pt x="51455" y="93293"/>
                    <a:pt x="48723" y="88980"/>
                  </a:cubicBezTo>
                  <a:cubicBezTo>
                    <a:pt x="45991" y="84668"/>
                    <a:pt x="44625" y="79674"/>
                    <a:pt x="44625" y="73772"/>
                  </a:cubicBezTo>
                  <a:cubicBezTo>
                    <a:pt x="44625" y="67870"/>
                    <a:pt x="45991" y="62650"/>
                    <a:pt x="48496" y="58110"/>
                  </a:cubicBezTo>
                  <a:cubicBezTo>
                    <a:pt x="51000" y="53797"/>
                    <a:pt x="54415" y="50165"/>
                    <a:pt x="58741" y="47214"/>
                  </a:cubicBezTo>
                  <a:cubicBezTo>
                    <a:pt x="63067" y="44263"/>
                    <a:pt x="67621" y="42220"/>
                    <a:pt x="72857" y="40858"/>
                  </a:cubicBezTo>
                  <a:cubicBezTo>
                    <a:pt x="77866" y="39496"/>
                    <a:pt x="83103" y="38815"/>
                    <a:pt x="88339" y="38815"/>
                  </a:cubicBezTo>
                  <a:cubicBezTo>
                    <a:pt x="96080" y="38815"/>
                    <a:pt x="102683" y="39496"/>
                    <a:pt x="108375" y="41085"/>
                  </a:cubicBezTo>
                  <a:cubicBezTo>
                    <a:pt x="114067" y="42674"/>
                    <a:pt x="119076" y="44490"/>
                    <a:pt x="123174" y="46987"/>
                  </a:cubicBezTo>
                  <a:cubicBezTo>
                    <a:pt x="127500" y="49257"/>
                    <a:pt x="130915" y="51754"/>
                    <a:pt x="133647" y="54024"/>
                  </a:cubicBezTo>
                  <a:lnTo>
                    <a:pt x="158009" y="20429"/>
                  </a:lnTo>
                  <a:cubicBezTo>
                    <a:pt x="152545" y="16343"/>
                    <a:pt x="146397" y="12938"/>
                    <a:pt x="139112" y="9761"/>
                  </a:cubicBezTo>
                  <a:cubicBezTo>
                    <a:pt x="131826" y="6583"/>
                    <a:pt x="124313" y="4313"/>
                    <a:pt x="116116" y="2497"/>
                  </a:cubicBezTo>
                  <a:cubicBezTo>
                    <a:pt x="107920" y="681"/>
                    <a:pt x="99496" y="0"/>
                    <a:pt x="90616" y="0"/>
                  </a:cubicBezTo>
                  <a:cubicBezTo>
                    <a:pt x="77638" y="0"/>
                    <a:pt x="65799" y="1816"/>
                    <a:pt x="54871" y="5221"/>
                  </a:cubicBezTo>
                  <a:cubicBezTo>
                    <a:pt x="43942" y="8626"/>
                    <a:pt x="34379" y="13619"/>
                    <a:pt x="26183" y="20202"/>
                  </a:cubicBezTo>
                  <a:cubicBezTo>
                    <a:pt x="17987" y="26785"/>
                    <a:pt x="11612" y="34503"/>
                    <a:pt x="6830" y="43355"/>
                  </a:cubicBezTo>
                  <a:cubicBezTo>
                    <a:pt x="2277" y="52208"/>
                    <a:pt x="0" y="62196"/>
                    <a:pt x="0" y="73318"/>
                  </a:cubicBezTo>
                  <a:cubicBezTo>
                    <a:pt x="0" y="84214"/>
                    <a:pt x="2277" y="94201"/>
                    <a:pt x="6830" y="103281"/>
                  </a:cubicBezTo>
                  <a:cubicBezTo>
                    <a:pt x="11384" y="112134"/>
                    <a:pt x="17987" y="119851"/>
                    <a:pt x="26183" y="126434"/>
                  </a:cubicBezTo>
                  <a:cubicBezTo>
                    <a:pt x="34607" y="133017"/>
                    <a:pt x="44170" y="138011"/>
                    <a:pt x="55326" y="141415"/>
                  </a:cubicBezTo>
                  <a:cubicBezTo>
                    <a:pt x="66482" y="144820"/>
                    <a:pt x="78321" y="146636"/>
                    <a:pt x="91299" y="146636"/>
                  </a:cubicBezTo>
                  <a:cubicBezTo>
                    <a:pt x="101089" y="146636"/>
                    <a:pt x="110424" y="145501"/>
                    <a:pt x="119076" y="143004"/>
                  </a:cubicBezTo>
                  <a:cubicBezTo>
                    <a:pt x="127955" y="140507"/>
                    <a:pt x="135697" y="137557"/>
                    <a:pt x="142755" y="133925"/>
                  </a:cubicBezTo>
                  <a:cubicBezTo>
                    <a:pt x="149813" y="130293"/>
                    <a:pt x="155277" y="126888"/>
                    <a:pt x="159375" y="123710"/>
                  </a:cubicBezTo>
                  <a:lnTo>
                    <a:pt x="139112" y="90796"/>
                  </a:lnTo>
                  <a:cubicBezTo>
                    <a:pt x="136152" y="92612"/>
                    <a:pt x="132509" y="95109"/>
                    <a:pt x="128183" y="97833"/>
                  </a:cubicBezTo>
                  <a:close/>
                </a:path>
              </a:pathLst>
            </a:custGeom>
            <a:solidFill>
              <a:srgbClr val="00457C"/>
            </a:solidFill>
            <a:ln w="2267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D52968DA-BC1B-1F37-4C31-C322E547987A}"/>
                </a:ext>
              </a:extLst>
            </p:cNvPr>
            <p:cNvSpPr/>
            <p:nvPr/>
          </p:nvSpPr>
          <p:spPr>
            <a:xfrm>
              <a:off x="5794868" y="3291433"/>
              <a:ext cx="137062" cy="140280"/>
            </a:xfrm>
            <a:custGeom>
              <a:avLst/>
              <a:gdLst>
                <a:gd name="csX0" fmla="*/ 137063 w 137062"/>
                <a:gd name="csY0" fmla="*/ 105324 h 140280"/>
                <a:gd name="csX1" fmla="*/ 41665 w 137062"/>
                <a:gd name="csY1" fmla="*/ 105324 h 140280"/>
                <a:gd name="csX2" fmla="*/ 41665 w 137062"/>
                <a:gd name="csY2" fmla="*/ 85803 h 140280"/>
                <a:gd name="csX3" fmla="*/ 125906 w 137062"/>
                <a:gd name="csY3" fmla="*/ 85803 h 140280"/>
                <a:gd name="csX4" fmla="*/ 125906 w 137062"/>
                <a:gd name="csY4" fmla="*/ 52889 h 140280"/>
                <a:gd name="csX5" fmla="*/ 41665 w 137062"/>
                <a:gd name="csY5" fmla="*/ 52889 h 140280"/>
                <a:gd name="csX6" fmla="*/ 41665 w 137062"/>
                <a:gd name="csY6" fmla="*/ 35184 h 140280"/>
                <a:gd name="csX7" fmla="*/ 133420 w 137062"/>
                <a:gd name="csY7" fmla="*/ 35184 h 140280"/>
                <a:gd name="csX8" fmla="*/ 133420 w 137062"/>
                <a:gd name="csY8" fmla="*/ 0 h 140280"/>
                <a:gd name="csX9" fmla="*/ 0 w 137062"/>
                <a:gd name="csY9" fmla="*/ 0 h 140280"/>
                <a:gd name="csX10" fmla="*/ 0 w 137062"/>
                <a:gd name="csY10" fmla="*/ 140280 h 140280"/>
                <a:gd name="csX11" fmla="*/ 137063 w 137062"/>
                <a:gd name="csY11" fmla="*/ 140280 h 14028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137062" h="140280">
                  <a:moveTo>
                    <a:pt x="137063" y="105324"/>
                  </a:moveTo>
                  <a:lnTo>
                    <a:pt x="41665" y="105324"/>
                  </a:lnTo>
                  <a:lnTo>
                    <a:pt x="41665" y="85803"/>
                  </a:lnTo>
                  <a:lnTo>
                    <a:pt x="125906" y="85803"/>
                  </a:lnTo>
                  <a:lnTo>
                    <a:pt x="125906" y="52889"/>
                  </a:lnTo>
                  <a:lnTo>
                    <a:pt x="41665" y="52889"/>
                  </a:lnTo>
                  <a:lnTo>
                    <a:pt x="41665" y="35184"/>
                  </a:lnTo>
                  <a:lnTo>
                    <a:pt x="133420" y="35184"/>
                  </a:lnTo>
                  <a:lnTo>
                    <a:pt x="133420" y="0"/>
                  </a:lnTo>
                  <a:lnTo>
                    <a:pt x="0" y="0"/>
                  </a:lnTo>
                  <a:lnTo>
                    <a:pt x="0" y="140280"/>
                  </a:lnTo>
                  <a:lnTo>
                    <a:pt x="137063" y="140280"/>
                  </a:lnTo>
                  <a:close/>
                </a:path>
              </a:pathLst>
            </a:custGeom>
            <a:solidFill>
              <a:srgbClr val="00457C"/>
            </a:solidFill>
            <a:ln w="2267" cap="flat">
              <a:noFill/>
              <a:prstDash val="solid"/>
              <a:miter/>
            </a:ln>
          </p:spPr>
          <p:txBody>
            <a:bodyPr/>
            <a:lstStyle/>
            <a:p>
              <a:endParaRPr lang="en-IT"/>
            </a:p>
          </p:txBody>
        </p:sp>
      </p:grpSp>
      <p:pic>
        <p:nvPicPr>
          <p:cNvPr id="58" name="Picture 57">
            <a:extLst>
              <a:ext uri="{FF2B5EF4-FFF2-40B4-BE49-F238E27FC236}">
                <a16:creationId xmlns:a16="http://schemas.microsoft.com/office/drawing/2014/main" id="{ED273276-655B-C245-CFA2-2C3FC4A4D1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6345" y="3142101"/>
            <a:ext cx="2098422" cy="639763"/>
          </a:xfrm>
          <a:prstGeom prst="rect">
            <a:avLst/>
          </a:prstGeom>
        </p:spPr>
      </p:pic>
      <p:pic>
        <p:nvPicPr>
          <p:cNvPr id="12" name="Picture 11" descr="A picture containing text, sign, outdoor&#10;&#10;Description automatically generated">
            <a:extLst>
              <a:ext uri="{FF2B5EF4-FFF2-40B4-BE49-F238E27FC236}">
                <a16:creationId xmlns:a16="http://schemas.microsoft.com/office/drawing/2014/main" id="{E4D95A47-F617-06F5-B33F-6A371BDFA9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2576" y="5089731"/>
            <a:ext cx="1589690" cy="729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531720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Layout_A.potx" id="{39357919-00BF-4C1C-A87D-41BFFECE8E9C}" vid="{BBEB27A1-AEBE-417E-81A2-D0BBD5F55F57}"/>
    </a:ext>
  </a:ext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Layout_A.potx" id="{39357919-00BF-4C1C-A87D-41BFFECE8E9C}" vid="{8C226875-6CD7-40DC-AAE8-E9C3AF57E372}"/>
    </a:ext>
  </a:extLst>
</a:theme>
</file>

<file path=ppt/theme/theme3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Layout_A.potx" id="{39357919-00BF-4C1C-A87D-41BFFECE8E9C}" vid="{F0F02B73-0467-4569-997D-96681EADD5CA}"/>
    </a:ext>
  </a:extLst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7753</TotalTime>
  <Words>1222</Words>
  <Application>Microsoft Macintosh PowerPoint</Application>
  <PresentationFormat>Custom</PresentationFormat>
  <Paragraphs>155</Paragraphs>
  <Slides>17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Calibri</vt:lpstr>
      <vt:lpstr>Avenir Black</vt:lpstr>
      <vt:lpstr>Arial</vt:lpstr>
      <vt:lpstr>Custom Design</vt:lpstr>
      <vt:lpstr>1_Custom Design</vt:lpstr>
      <vt:lpstr>4_Custom Design</vt:lpstr>
      <vt:lpstr>PowerPoint Presentation</vt:lpstr>
      <vt:lpstr>PowerPoint Presentation</vt:lpstr>
      <vt:lpstr>PowerPoint Presentation</vt:lpstr>
      <vt:lpstr>Energy regulation has evolved in “waves”</vt:lpstr>
      <vt:lpstr>PowerPoint Presentation</vt:lpstr>
      <vt:lpstr>Contributing to achieving the objectives of the 3rd wave</vt:lpstr>
      <vt:lpstr>PowerPoint Presentation</vt:lpstr>
      <vt:lpstr>PowerPoint Presentation</vt:lpstr>
      <vt:lpstr>Regulation must anticipate changes &amp; adapt to them</vt:lpstr>
      <vt:lpstr>PowerPoint Presentation</vt:lpstr>
      <vt:lpstr>About the need for new tools and principles</vt:lpstr>
      <vt:lpstr>PowerPoint Presentation</vt:lpstr>
      <vt:lpstr>Regional power sector integration</vt:lpstr>
      <vt:lpstr>PowerPoint Presentation</vt:lpstr>
      <vt:lpstr>Dealing with uncertainty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Lena</dc:creator>
  <cp:lastModifiedBy>Ignacio Perez-Arriaga</cp:lastModifiedBy>
  <cp:revision>66</cp:revision>
  <dcterms:created xsi:type="dcterms:W3CDTF">2026-05-14T13:05:40Z</dcterms:created>
  <dcterms:modified xsi:type="dcterms:W3CDTF">2026-09-20T22:08:36Z</dcterms:modified>
</cp:coreProperties>
</file>